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59" r:id="rId3"/>
    <p:sldId id="260" r:id="rId4"/>
  </p:sldIdLst>
  <p:sldSz cx="12192000" cy="1625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9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3300"/>
    <a:srgbClr val="9966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showGuides="1">
      <p:cViewPr varScale="1">
        <p:scale>
          <a:sx n="27" d="100"/>
          <a:sy n="27" d="100"/>
        </p:scale>
        <p:origin x="2069" y="67"/>
      </p:cViewPr>
      <p:guideLst>
        <p:guide orient="horz" pos="509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660416"/>
            <a:ext cx="10363200" cy="5659496"/>
          </a:xfrm>
        </p:spPr>
        <p:txBody>
          <a:bodyPr anchor="b"/>
          <a:lstStyle>
            <a:lvl1pPr algn="ctr">
              <a:defRPr sz="8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8538169"/>
            <a:ext cx="9144000" cy="3924769"/>
          </a:xfrm>
        </p:spPr>
        <p:txBody>
          <a:bodyPr/>
          <a:lstStyle>
            <a:lvl1pPr marL="0" indent="0" algn="ctr">
              <a:buNone/>
              <a:defRPr sz="3200"/>
            </a:lvl1pPr>
            <a:lvl2pPr marL="609527" indent="0" algn="ctr">
              <a:buNone/>
              <a:defRPr sz="2667"/>
            </a:lvl2pPr>
            <a:lvl3pPr marL="1219056" indent="0" algn="ctr">
              <a:buNone/>
              <a:defRPr sz="2400"/>
            </a:lvl3pPr>
            <a:lvl4pPr marL="1828582" indent="0" algn="ctr">
              <a:buNone/>
              <a:defRPr sz="2133"/>
            </a:lvl4pPr>
            <a:lvl5pPr marL="2438110" indent="0" algn="ctr">
              <a:buNone/>
              <a:defRPr sz="2133"/>
            </a:lvl5pPr>
            <a:lvl6pPr marL="3047638" indent="0" algn="ctr">
              <a:buNone/>
              <a:defRPr sz="2133"/>
            </a:lvl6pPr>
            <a:lvl7pPr marL="3657166" indent="0" algn="ctr">
              <a:buNone/>
              <a:defRPr sz="2133"/>
            </a:lvl7pPr>
            <a:lvl8pPr marL="4266693" indent="0" algn="ctr">
              <a:buNone/>
              <a:defRPr sz="2133"/>
            </a:lvl8pPr>
            <a:lvl9pPr marL="4876221" indent="0" algn="ctr">
              <a:buNone/>
              <a:defRPr sz="213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1128488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109193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20"/>
            <a:ext cx="10515600" cy="6762043"/>
          </a:xfrm>
        </p:spPr>
        <p:txBody>
          <a:bodyPr anchor="b"/>
          <a:lstStyle>
            <a:lvl1pPr>
              <a:defRPr sz="8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1" y="10878735"/>
            <a:ext cx="10515600" cy="3555999"/>
          </a:xfrm>
        </p:spPr>
        <p:txBody>
          <a:bodyPr/>
          <a:lstStyle>
            <a:lvl1pPr marL="0" indent="0">
              <a:buNone/>
              <a:defRPr sz="3200">
                <a:solidFill>
                  <a:schemeClr val="tx1"/>
                </a:solidFill>
              </a:defRPr>
            </a:lvl1pPr>
            <a:lvl2pPr marL="609527" indent="0">
              <a:buNone/>
              <a:defRPr sz="2667">
                <a:solidFill>
                  <a:schemeClr val="tx1">
                    <a:tint val="75000"/>
                  </a:schemeClr>
                </a:solidFill>
              </a:defRPr>
            </a:lvl2pPr>
            <a:lvl3pPr marL="1219056" indent="0">
              <a:buNone/>
              <a:defRPr sz="2400">
                <a:solidFill>
                  <a:schemeClr val="tx1">
                    <a:tint val="75000"/>
                  </a:schemeClr>
                </a:solidFill>
              </a:defRPr>
            </a:lvl3pPr>
            <a:lvl4pPr marL="1828582" indent="0">
              <a:buNone/>
              <a:defRPr sz="2133">
                <a:solidFill>
                  <a:schemeClr val="tx1">
                    <a:tint val="75000"/>
                  </a:schemeClr>
                </a:solidFill>
              </a:defRPr>
            </a:lvl4pPr>
            <a:lvl5pPr marL="2438110" indent="0">
              <a:buNone/>
              <a:defRPr sz="2133">
                <a:solidFill>
                  <a:schemeClr val="tx1">
                    <a:tint val="75000"/>
                  </a:schemeClr>
                </a:solidFill>
              </a:defRPr>
            </a:lvl5pPr>
            <a:lvl6pPr marL="3047638" indent="0">
              <a:buNone/>
              <a:defRPr sz="2133">
                <a:solidFill>
                  <a:schemeClr val="tx1">
                    <a:tint val="75000"/>
                  </a:schemeClr>
                </a:solidFill>
              </a:defRPr>
            </a:lvl6pPr>
            <a:lvl7pPr marL="3657166" indent="0">
              <a:buNone/>
              <a:defRPr sz="2133">
                <a:solidFill>
                  <a:schemeClr val="tx1">
                    <a:tint val="75000"/>
                  </a:schemeClr>
                </a:solidFill>
              </a:defRPr>
            </a:lvl7pPr>
            <a:lvl8pPr marL="4266693" indent="0">
              <a:buNone/>
              <a:defRPr sz="2133">
                <a:solidFill>
                  <a:schemeClr val="tx1">
                    <a:tint val="75000"/>
                  </a:schemeClr>
                </a:solidFill>
              </a:defRPr>
            </a:lvl8pPr>
            <a:lvl9pPr marL="4876221" indent="0">
              <a:buNone/>
              <a:defRPr sz="213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1078372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4327409"/>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4327409"/>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3360402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9"/>
            <a:ext cx="10515600" cy="31420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92" y="3984984"/>
            <a:ext cx="5157787" cy="1952977"/>
          </a:xfrm>
        </p:spPr>
        <p:txBody>
          <a:bodyPr anchor="b"/>
          <a:lstStyle>
            <a:lvl1pPr marL="0" indent="0">
              <a:buNone/>
              <a:defRPr sz="3200" b="1"/>
            </a:lvl1pPr>
            <a:lvl2pPr marL="609527" indent="0">
              <a:buNone/>
              <a:defRPr sz="2667" b="1"/>
            </a:lvl2pPr>
            <a:lvl3pPr marL="1219056" indent="0">
              <a:buNone/>
              <a:defRPr sz="2400" b="1"/>
            </a:lvl3pPr>
            <a:lvl4pPr marL="1828582" indent="0">
              <a:buNone/>
              <a:defRPr sz="2133" b="1"/>
            </a:lvl4pPr>
            <a:lvl5pPr marL="2438110" indent="0">
              <a:buNone/>
              <a:defRPr sz="2133" b="1"/>
            </a:lvl5pPr>
            <a:lvl6pPr marL="3047638" indent="0">
              <a:buNone/>
              <a:defRPr sz="2133" b="1"/>
            </a:lvl6pPr>
            <a:lvl7pPr marL="3657166" indent="0">
              <a:buNone/>
              <a:defRPr sz="2133" b="1"/>
            </a:lvl7pPr>
            <a:lvl8pPr marL="4266693" indent="0">
              <a:buNone/>
              <a:defRPr sz="2133" b="1"/>
            </a:lvl8pPr>
            <a:lvl9pPr marL="4876221" indent="0">
              <a:buNone/>
              <a:defRPr sz="2133" b="1"/>
            </a:lvl9pPr>
          </a:lstStyle>
          <a:p>
            <a:pPr lvl="0"/>
            <a:r>
              <a:rPr lang="ja-JP" altLang="en-US"/>
              <a:t>マスター テキストの書式設定</a:t>
            </a:r>
          </a:p>
        </p:txBody>
      </p:sp>
      <p:sp>
        <p:nvSpPr>
          <p:cNvPr id="4" name="Content Placeholder 3"/>
          <p:cNvSpPr>
            <a:spLocks noGrp="1"/>
          </p:cNvSpPr>
          <p:nvPr>
            <p:ph sz="half" idx="2"/>
          </p:nvPr>
        </p:nvSpPr>
        <p:spPr>
          <a:xfrm>
            <a:off x="839792" y="5937958"/>
            <a:ext cx="5157787" cy="873383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3" y="3984984"/>
            <a:ext cx="5183188" cy="1952977"/>
          </a:xfrm>
        </p:spPr>
        <p:txBody>
          <a:bodyPr anchor="b"/>
          <a:lstStyle>
            <a:lvl1pPr marL="0" indent="0">
              <a:buNone/>
              <a:defRPr sz="3200" b="1"/>
            </a:lvl1pPr>
            <a:lvl2pPr marL="609527" indent="0">
              <a:buNone/>
              <a:defRPr sz="2667" b="1"/>
            </a:lvl2pPr>
            <a:lvl3pPr marL="1219056" indent="0">
              <a:buNone/>
              <a:defRPr sz="2400" b="1"/>
            </a:lvl3pPr>
            <a:lvl4pPr marL="1828582" indent="0">
              <a:buNone/>
              <a:defRPr sz="2133" b="1"/>
            </a:lvl4pPr>
            <a:lvl5pPr marL="2438110" indent="0">
              <a:buNone/>
              <a:defRPr sz="2133" b="1"/>
            </a:lvl5pPr>
            <a:lvl6pPr marL="3047638" indent="0">
              <a:buNone/>
              <a:defRPr sz="2133" b="1"/>
            </a:lvl6pPr>
            <a:lvl7pPr marL="3657166" indent="0">
              <a:buNone/>
              <a:defRPr sz="2133" b="1"/>
            </a:lvl7pPr>
            <a:lvl8pPr marL="4266693" indent="0">
              <a:buNone/>
              <a:defRPr sz="2133" b="1"/>
            </a:lvl8pPr>
            <a:lvl9pPr marL="4876221" indent="0">
              <a:buNone/>
              <a:defRPr sz="2133" b="1"/>
            </a:lvl9pPr>
          </a:lstStyle>
          <a:p>
            <a:pPr lvl="0"/>
            <a:r>
              <a:rPr lang="ja-JP" altLang="en-US"/>
              <a:t>マスター テキストの書式設定</a:t>
            </a:r>
          </a:p>
        </p:txBody>
      </p:sp>
      <p:sp>
        <p:nvSpPr>
          <p:cNvPr id="6" name="Content Placeholder 5"/>
          <p:cNvSpPr>
            <a:spLocks noGrp="1"/>
          </p:cNvSpPr>
          <p:nvPr>
            <p:ph sz="quarter" idx="4"/>
          </p:nvPr>
        </p:nvSpPr>
        <p:spPr>
          <a:xfrm>
            <a:off x="6172203" y="5937958"/>
            <a:ext cx="5183188" cy="873383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4171790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3456504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1928578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91" y="1083737"/>
            <a:ext cx="3932237" cy="3793067"/>
          </a:xfrm>
        </p:spPr>
        <p:txBody>
          <a:bodyPr anchor="b"/>
          <a:lstStyle>
            <a:lvl1pPr>
              <a:defRPr sz="4267"/>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91" y="4876804"/>
            <a:ext cx="3932237" cy="9034875"/>
          </a:xfrm>
        </p:spPr>
        <p:txBody>
          <a:bodyPr/>
          <a:lstStyle>
            <a:lvl1pPr marL="0" indent="0">
              <a:buNone/>
              <a:defRPr sz="2133"/>
            </a:lvl1pPr>
            <a:lvl2pPr marL="609527" indent="0">
              <a:buNone/>
              <a:defRPr sz="1867"/>
            </a:lvl2pPr>
            <a:lvl3pPr marL="1219056" indent="0">
              <a:buNone/>
              <a:defRPr sz="1600"/>
            </a:lvl3pPr>
            <a:lvl4pPr marL="1828582" indent="0">
              <a:buNone/>
              <a:defRPr sz="1333"/>
            </a:lvl4pPr>
            <a:lvl5pPr marL="2438110" indent="0">
              <a:buNone/>
              <a:defRPr sz="1333"/>
            </a:lvl5pPr>
            <a:lvl6pPr marL="3047638" indent="0">
              <a:buNone/>
              <a:defRPr sz="1333"/>
            </a:lvl6pPr>
            <a:lvl7pPr marL="3657166" indent="0">
              <a:buNone/>
              <a:defRPr sz="1333"/>
            </a:lvl7pPr>
            <a:lvl8pPr marL="4266693" indent="0">
              <a:buNone/>
              <a:defRPr sz="1333"/>
            </a:lvl8pPr>
            <a:lvl9pPr marL="4876221"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4144643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91" y="1083737"/>
            <a:ext cx="3932237" cy="3793067"/>
          </a:xfrm>
        </p:spPr>
        <p:txBody>
          <a:bodyPr anchor="b"/>
          <a:lstStyle>
            <a:lvl1pPr>
              <a:defRPr sz="426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27" indent="0">
              <a:buNone/>
              <a:defRPr sz="3733"/>
            </a:lvl2pPr>
            <a:lvl3pPr marL="1219056" indent="0">
              <a:buNone/>
              <a:defRPr sz="3200"/>
            </a:lvl3pPr>
            <a:lvl4pPr marL="1828582" indent="0">
              <a:buNone/>
              <a:defRPr sz="2667"/>
            </a:lvl4pPr>
            <a:lvl5pPr marL="2438110" indent="0">
              <a:buNone/>
              <a:defRPr sz="2667"/>
            </a:lvl5pPr>
            <a:lvl6pPr marL="3047638" indent="0">
              <a:buNone/>
              <a:defRPr sz="2667"/>
            </a:lvl6pPr>
            <a:lvl7pPr marL="3657166" indent="0">
              <a:buNone/>
              <a:defRPr sz="2667"/>
            </a:lvl7pPr>
            <a:lvl8pPr marL="4266693" indent="0">
              <a:buNone/>
              <a:defRPr sz="2667"/>
            </a:lvl8pPr>
            <a:lvl9pPr marL="4876221" indent="0">
              <a:buNone/>
              <a:defRPr sz="2667"/>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91" y="4876804"/>
            <a:ext cx="3932237" cy="9034875"/>
          </a:xfrm>
        </p:spPr>
        <p:txBody>
          <a:bodyPr/>
          <a:lstStyle>
            <a:lvl1pPr marL="0" indent="0">
              <a:buNone/>
              <a:defRPr sz="2133"/>
            </a:lvl1pPr>
            <a:lvl2pPr marL="609527" indent="0">
              <a:buNone/>
              <a:defRPr sz="1867"/>
            </a:lvl2pPr>
            <a:lvl3pPr marL="1219056" indent="0">
              <a:buNone/>
              <a:defRPr sz="1600"/>
            </a:lvl3pPr>
            <a:lvl4pPr marL="1828582" indent="0">
              <a:buNone/>
              <a:defRPr sz="1333"/>
            </a:lvl4pPr>
            <a:lvl5pPr marL="2438110" indent="0">
              <a:buNone/>
              <a:defRPr sz="1333"/>
            </a:lvl5pPr>
            <a:lvl6pPr marL="3047638" indent="0">
              <a:buNone/>
              <a:defRPr sz="1333"/>
            </a:lvl6pPr>
            <a:lvl7pPr marL="3657166" indent="0">
              <a:buNone/>
              <a:defRPr sz="1333"/>
            </a:lvl7pPr>
            <a:lvl8pPr marL="4266693" indent="0">
              <a:buNone/>
              <a:defRPr sz="1333"/>
            </a:lvl8pPr>
            <a:lvl9pPr marL="4876221"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218828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1349342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6"/>
            <a:ext cx="2628900" cy="13776209"/>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865486"/>
            <a:ext cx="7734300" cy="1377620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A000AD-903D-4403-853B-F7E022364031}"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4108965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660416"/>
            <a:ext cx="10363200" cy="5659496"/>
          </a:xfrm>
        </p:spPr>
        <p:txBody>
          <a:bodyPr anchor="b"/>
          <a:lstStyle>
            <a:lvl1pPr algn="ctr">
              <a:defRPr sz="8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8538166"/>
            <a:ext cx="9144000" cy="3924769"/>
          </a:xfrm>
        </p:spPr>
        <p:txBody>
          <a:bodyPr/>
          <a:lstStyle>
            <a:lvl1pPr marL="0" indent="0" algn="ctr">
              <a:buNone/>
              <a:defRPr sz="3200"/>
            </a:lvl1pPr>
            <a:lvl2pPr marL="609555" indent="0" algn="ctr">
              <a:buNone/>
              <a:defRPr sz="2667"/>
            </a:lvl2pPr>
            <a:lvl3pPr marL="1219108" indent="0" algn="ctr">
              <a:buNone/>
              <a:defRPr sz="2400"/>
            </a:lvl3pPr>
            <a:lvl4pPr marL="1828664" indent="0" algn="ctr">
              <a:buNone/>
              <a:defRPr sz="2133"/>
            </a:lvl4pPr>
            <a:lvl5pPr marL="2438218" indent="0" algn="ctr">
              <a:buNone/>
              <a:defRPr sz="2133"/>
            </a:lvl5pPr>
            <a:lvl6pPr marL="3047772" indent="0" algn="ctr">
              <a:buNone/>
              <a:defRPr sz="2133"/>
            </a:lvl6pPr>
            <a:lvl7pPr marL="3657327" indent="0" algn="ctr">
              <a:buNone/>
              <a:defRPr sz="2133"/>
            </a:lvl7pPr>
            <a:lvl8pPr marL="4266880" indent="0" algn="ctr">
              <a:buNone/>
              <a:defRPr sz="2133"/>
            </a:lvl8pPr>
            <a:lvl9pPr marL="4876434" indent="0" algn="ctr">
              <a:buNone/>
              <a:defRPr sz="213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733923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4573764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4052717"/>
            <a:ext cx="10515600" cy="6762043"/>
          </a:xfrm>
        </p:spPr>
        <p:txBody>
          <a:bodyPr anchor="b"/>
          <a:lstStyle>
            <a:lvl1pPr>
              <a:defRPr sz="8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1" y="10878734"/>
            <a:ext cx="10515600" cy="3555999"/>
          </a:xfrm>
        </p:spPr>
        <p:txBody>
          <a:bodyPr/>
          <a:lstStyle>
            <a:lvl1pPr marL="0" indent="0">
              <a:buNone/>
              <a:defRPr sz="3200">
                <a:solidFill>
                  <a:schemeClr val="tx1"/>
                </a:solidFill>
              </a:defRPr>
            </a:lvl1pPr>
            <a:lvl2pPr marL="609555" indent="0">
              <a:buNone/>
              <a:defRPr sz="2667">
                <a:solidFill>
                  <a:schemeClr val="tx1">
                    <a:tint val="75000"/>
                  </a:schemeClr>
                </a:solidFill>
              </a:defRPr>
            </a:lvl2pPr>
            <a:lvl3pPr marL="1219108" indent="0">
              <a:buNone/>
              <a:defRPr sz="2400">
                <a:solidFill>
                  <a:schemeClr val="tx1">
                    <a:tint val="75000"/>
                  </a:schemeClr>
                </a:solidFill>
              </a:defRPr>
            </a:lvl3pPr>
            <a:lvl4pPr marL="1828664" indent="0">
              <a:buNone/>
              <a:defRPr sz="2133">
                <a:solidFill>
                  <a:schemeClr val="tx1">
                    <a:tint val="75000"/>
                  </a:schemeClr>
                </a:solidFill>
              </a:defRPr>
            </a:lvl4pPr>
            <a:lvl5pPr marL="2438218" indent="0">
              <a:buNone/>
              <a:defRPr sz="2133">
                <a:solidFill>
                  <a:schemeClr val="tx1">
                    <a:tint val="75000"/>
                  </a:schemeClr>
                </a:solidFill>
              </a:defRPr>
            </a:lvl5pPr>
            <a:lvl6pPr marL="3047772" indent="0">
              <a:buNone/>
              <a:defRPr sz="2133">
                <a:solidFill>
                  <a:schemeClr val="tx1">
                    <a:tint val="75000"/>
                  </a:schemeClr>
                </a:solidFill>
              </a:defRPr>
            </a:lvl6pPr>
            <a:lvl7pPr marL="3657327" indent="0">
              <a:buNone/>
              <a:defRPr sz="2133">
                <a:solidFill>
                  <a:schemeClr val="tx1">
                    <a:tint val="75000"/>
                  </a:schemeClr>
                </a:solidFill>
              </a:defRPr>
            </a:lvl7pPr>
            <a:lvl8pPr marL="4266880" indent="0">
              <a:buNone/>
              <a:defRPr sz="2133">
                <a:solidFill>
                  <a:schemeClr val="tx1">
                    <a:tint val="75000"/>
                  </a:schemeClr>
                </a:solidFill>
              </a:defRPr>
            </a:lvl8pPr>
            <a:lvl9pPr marL="4876434" indent="0">
              <a:buNone/>
              <a:defRPr sz="213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4186546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4327409"/>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4327409"/>
            <a:ext cx="5181600" cy="103142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3673709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865485"/>
            <a:ext cx="10515600" cy="31420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91" y="3984981"/>
            <a:ext cx="5157787" cy="1952977"/>
          </a:xfrm>
        </p:spPr>
        <p:txBody>
          <a:bodyPr anchor="b"/>
          <a:lstStyle>
            <a:lvl1pPr marL="0" indent="0">
              <a:buNone/>
              <a:defRPr sz="3200" b="1"/>
            </a:lvl1pPr>
            <a:lvl2pPr marL="609555" indent="0">
              <a:buNone/>
              <a:defRPr sz="2667" b="1"/>
            </a:lvl2pPr>
            <a:lvl3pPr marL="1219108" indent="0">
              <a:buNone/>
              <a:defRPr sz="2400" b="1"/>
            </a:lvl3pPr>
            <a:lvl4pPr marL="1828664" indent="0">
              <a:buNone/>
              <a:defRPr sz="2133" b="1"/>
            </a:lvl4pPr>
            <a:lvl5pPr marL="2438218" indent="0">
              <a:buNone/>
              <a:defRPr sz="2133" b="1"/>
            </a:lvl5pPr>
            <a:lvl6pPr marL="3047772" indent="0">
              <a:buNone/>
              <a:defRPr sz="2133" b="1"/>
            </a:lvl6pPr>
            <a:lvl7pPr marL="3657327" indent="0">
              <a:buNone/>
              <a:defRPr sz="2133" b="1"/>
            </a:lvl7pPr>
            <a:lvl8pPr marL="4266880" indent="0">
              <a:buNone/>
              <a:defRPr sz="2133" b="1"/>
            </a:lvl8pPr>
            <a:lvl9pPr marL="4876434" indent="0">
              <a:buNone/>
              <a:defRPr sz="2133" b="1"/>
            </a:lvl9pPr>
          </a:lstStyle>
          <a:p>
            <a:pPr lvl="0"/>
            <a:r>
              <a:rPr lang="ja-JP" altLang="en-US"/>
              <a:t>マスター テキストの書式設定</a:t>
            </a:r>
          </a:p>
        </p:txBody>
      </p:sp>
      <p:sp>
        <p:nvSpPr>
          <p:cNvPr id="4" name="Content Placeholder 3"/>
          <p:cNvSpPr>
            <a:spLocks noGrp="1"/>
          </p:cNvSpPr>
          <p:nvPr>
            <p:ph sz="half" idx="2"/>
          </p:nvPr>
        </p:nvSpPr>
        <p:spPr>
          <a:xfrm>
            <a:off x="839791" y="5937958"/>
            <a:ext cx="5157787" cy="873383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3" y="3984981"/>
            <a:ext cx="5183188" cy="1952977"/>
          </a:xfrm>
        </p:spPr>
        <p:txBody>
          <a:bodyPr anchor="b"/>
          <a:lstStyle>
            <a:lvl1pPr marL="0" indent="0">
              <a:buNone/>
              <a:defRPr sz="3200" b="1"/>
            </a:lvl1pPr>
            <a:lvl2pPr marL="609555" indent="0">
              <a:buNone/>
              <a:defRPr sz="2667" b="1"/>
            </a:lvl2pPr>
            <a:lvl3pPr marL="1219108" indent="0">
              <a:buNone/>
              <a:defRPr sz="2400" b="1"/>
            </a:lvl3pPr>
            <a:lvl4pPr marL="1828664" indent="0">
              <a:buNone/>
              <a:defRPr sz="2133" b="1"/>
            </a:lvl4pPr>
            <a:lvl5pPr marL="2438218" indent="0">
              <a:buNone/>
              <a:defRPr sz="2133" b="1"/>
            </a:lvl5pPr>
            <a:lvl6pPr marL="3047772" indent="0">
              <a:buNone/>
              <a:defRPr sz="2133" b="1"/>
            </a:lvl6pPr>
            <a:lvl7pPr marL="3657327" indent="0">
              <a:buNone/>
              <a:defRPr sz="2133" b="1"/>
            </a:lvl7pPr>
            <a:lvl8pPr marL="4266880" indent="0">
              <a:buNone/>
              <a:defRPr sz="2133" b="1"/>
            </a:lvl8pPr>
            <a:lvl9pPr marL="4876434" indent="0">
              <a:buNone/>
              <a:defRPr sz="2133" b="1"/>
            </a:lvl9pPr>
          </a:lstStyle>
          <a:p>
            <a:pPr lvl="0"/>
            <a:r>
              <a:rPr lang="ja-JP" altLang="en-US"/>
              <a:t>マスター テキストの書式設定</a:t>
            </a:r>
          </a:p>
        </p:txBody>
      </p:sp>
      <p:sp>
        <p:nvSpPr>
          <p:cNvPr id="6" name="Content Placeholder 5"/>
          <p:cNvSpPr>
            <a:spLocks noGrp="1"/>
          </p:cNvSpPr>
          <p:nvPr>
            <p:ph sz="quarter" idx="4"/>
          </p:nvPr>
        </p:nvSpPr>
        <p:spPr>
          <a:xfrm>
            <a:off x="6172203" y="5937958"/>
            <a:ext cx="5183188" cy="873383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2027966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4269329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22941363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90" y="1083733"/>
            <a:ext cx="3932237" cy="3793067"/>
          </a:xfrm>
        </p:spPr>
        <p:txBody>
          <a:bodyPr anchor="b"/>
          <a:lstStyle>
            <a:lvl1pPr>
              <a:defRPr sz="4267"/>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2340567"/>
            <a:ext cx="6172200" cy="11552296"/>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90" y="4876801"/>
            <a:ext cx="3932237" cy="9034875"/>
          </a:xfrm>
        </p:spPr>
        <p:txBody>
          <a:bodyPr/>
          <a:lstStyle>
            <a:lvl1pPr marL="0" indent="0">
              <a:buNone/>
              <a:defRPr sz="2133"/>
            </a:lvl1pPr>
            <a:lvl2pPr marL="609555" indent="0">
              <a:buNone/>
              <a:defRPr sz="1867"/>
            </a:lvl2pPr>
            <a:lvl3pPr marL="1219108" indent="0">
              <a:buNone/>
              <a:defRPr sz="1600"/>
            </a:lvl3pPr>
            <a:lvl4pPr marL="1828664" indent="0">
              <a:buNone/>
              <a:defRPr sz="1333"/>
            </a:lvl4pPr>
            <a:lvl5pPr marL="2438218" indent="0">
              <a:buNone/>
              <a:defRPr sz="1333"/>
            </a:lvl5pPr>
            <a:lvl6pPr marL="3047772" indent="0">
              <a:buNone/>
              <a:defRPr sz="1333"/>
            </a:lvl6pPr>
            <a:lvl7pPr marL="3657327" indent="0">
              <a:buNone/>
              <a:defRPr sz="1333"/>
            </a:lvl7pPr>
            <a:lvl8pPr marL="4266880" indent="0">
              <a:buNone/>
              <a:defRPr sz="1333"/>
            </a:lvl8pPr>
            <a:lvl9pPr marL="4876434"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2830555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90" y="1083733"/>
            <a:ext cx="3932237" cy="3793067"/>
          </a:xfrm>
        </p:spPr>
        <p:txBody>
          <a:bodyPr anchor="b"/>
          <a:lstStyle>
            <a:lvl1pPr>
              <a:defRPr sz="426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2340567"/>
            <a:ext cx="6172200" cy="11552296"/>
          </a:xfrm>
        </p:spPr>
        <p:txBody>
          <a:bodyPr anchor="t"/>
          <a:lstStyle>
            <a:lvl1pPr marL="0" indent="0">
              <a:buNone/>
              <a:defRPr sz="4267"/>
            </a:lvl1pPr>
            <a:lvl2pPr marL="609555" indent="0">
              <a:buNone/>
              <a:defRPr sz="3733"/>
            </a:lvl2pPr>
            <a:lvl3pPr marL="1219108" indent="0">
              <a:buNone/>
              <a:defRPr sz="3200"/>
            </a:lvl3pPr>
            <a:lvl4pPr marL="1828664" indent="0">
              <a:buNone/>
              <a:defRPr sz="2667"/>
            </a:lvl4pPr>
            <a:lvl5pPr marL="2438218" indent="0">
              <a:buNone/>
              <a:defRPr sz="2667"/>
            </a:lvl5pPr>
            <a:lvl6pPr marL="3047772" indent="0">
              <a:buNone/>
              <a:defRPr sz="2667"/>
            </a:lvl6pPr>
            <a:lvl7pPr marL="3657327" indent="0">
              <a:buNone/>
              <a:defRPr sz="2667"/>
            </a:lvl7pPr>
            <a:lvl8pPr marL="4266880" indent="0">
              <a:buNone/>
              <a:defRPr sz="2667"/>
            </a:lvl8pPr>
            <a:lvl9pPr marL="4876434" indent="0">
              <a:buNone/>
              <a:defRPr sz="2667"/>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90" y="4876801"/>
            <a:ext cx="3932237" cy="9034875"/>
          </a:xfrm>
        </p:spPr>
        <p:txBody>
          <a:bodyPr/>
          <a:lstStyle>
            <a:lvl1pPr marL="0" indent="0">
              <a:buNone/>
              <a:defRPr sz="2133"/>
            </a:lvl1pPr>
            <a:lvl2pPr marL="609555" indent="0">
              <a:buNone/>
              <a:defRPr sz="1867"/>
            </a:lvl2pPr>
            <a:lvl3pPr marL="1219108" indent="0">
              <a:buNone/>
              <a:defRPr sz="1600"/>
            </a:lvl3pPr>
            <a:lvl4pPr marL="1828664" indent="0">
              <a:buNone/>
              <a:defRPr sz="1333"/>
            </a:lvl4pPr>
            <a:lvl5pPr marL="2438218" indent="0">
              <a:buNone/>
              <a:defRPr sz="1333"/>
            </a:lvl5pPr>
            <a:lvl6pPr marL="3047772" indent="0">
              <a:buNone/>
              <a:defRPr sz="1333"/>
            </a:lvl6pPr>
            <a:lvl7pPr marL="3657327" indent="0">
              <a:buNone/>
              <a:defRPr sz="1333"/>
            </a:lvl7pPr>
            <a:lvl8pPr marL="4266880" indent="0">
              <a:buNone/>
              <a:defRPr sz="1333"/>
            </a:lvl8pPr>
            <a:lvl9pPr marL="4876434" indent="0">
              <a:buNone/>
              <a:defRPr sz="133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889352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1894247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865484"/>
            <a:ext cx="2628900" cy="13776209"/>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865484"/>
            <a:ext cx="7734300" cy="1377620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12AD2C-05BC-421D-9096-0E6CC3E90434}" type="datetimeFigureOut">
              <a:rPr kumimoji="1" lang="ja-JP" altLang="en-US" smtClean="0"/>
              <a:t>2024/9/14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556899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9"/>
            <a:ext cx="10515600" cy="31420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4327409"/>
            <a:ext cx="10515600" cy="1031428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15066913"/>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BEA000AD-903D-4403-853B-F7E022364031}" type="datetimeFigureOut">
              <a:rPr kumimoji="1" lang="ja-JP" altLang="en-US" smtClean="0"/>
              <a:t>2024/9/14</a:t>
            </a:fld>
            <a:endParaRPr kumimoji="1" lang="ja-JP" altLang="en-US"/>
          </a:p>
        </p:txBody>
      </p:sp>
      <p:sp>
        <p:nvSpPr>
          <p:cNvPr id="5" name="Footer Placeholder 4"/>
          <p:cNvSpPr>
            <a:spLocks noGrp="1"/>
          </p:cNvSpPr>
          <p:nvPr>
            <p:ph type="ftr" sz="quarter" idx="3"/>
          </p:nvPr>
        </p:nvSpPr>
        <p:spPr>
          <a:xfrm>
            <a:off x="4038600" y="15066913"/>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15066913"/>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4CF92AE7-1414-41BE-937C-138B9CD72D99}" type="slidenum">
              <a:rPr kumimoji="1" lang="ja-JP" altLang="en-US" smtClean="0"/>
              <a:t>‹#›</a:t>
            </a:fld>
            <a:endParaRPr kumimoji="1" lang="ja-JP" altLang="en-US"/>
          </a:p>
        </p:txBody>
      </p:sp>
    </p:spTree>
    <p:extLst>
      <p:ext uri="{BB962C8B-B14F-4D97-AF65-F5344CB8AC3E}">
        <p14:creationId xmlns:p14="http://schemas.microsoft.com/office/powerpoint/2010/main" val="42084508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19056"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64" indent="-304764" algn="l" defTabSz="1219056"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292" indent="-304764" algn="l" defTabSz="1219056"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819" indent="-304764" algn="l" defTabSz="1219056"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348" indent="-304764" algn="l" defTabSz="1219056"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2874" indent="-304764" algn="l" defTabSz="1219056"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402" indent="-304764" algn="l" defTabSz="1219056"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1929" indent="-304764" algn="l" defTabSz="1219056"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458" indent="-304764" algn="l" defTabSz="1219056"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0984" indent="-304764" algn="l" defTabSz="1219056"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056" rtl="0" eaLnBrk="1" latinLnBrk="0" hangingPunct="1">
        <a:defRPr kumimoji="1" sz="2400" kern="1200">
          <a:solidFill>
            <a:schemeClr val="tx1"/>
          </a:solidFill>
          <a:latin typeface="+mn-lt"/>
          <a:ea typeface="+mn-ea"/>
          <a:cs typeface="+mn-cs"/>
        </a:defRPr>
      </a:lvl1pPr>
      <a:lvl2pPr marL="609527" algn="l" defTabSz="1219056" rtl="0" eaLnBrk="1" latinLnBrk="0" hangingPunct="1">
        <a:defRPr kumimoji="1" sz="2400" kern="1200">
          <a:solidFill>
            <a:schemeClr val="tx1"/>
          </a:solidFill>
          <a:latin typeface="+mn-lt"/>
          <a:ea typeface="+mn-ea"/>
          <a:cs typeface="+mn-cs"/>
        </a:defRPr>
      </a:lvl2pPr>
      <a:lvl3pPr marL="1219056" algn="l" defTabSz="1219056" rtl="0" eaLnBrk="1" latinLnBrk="0" hangingPunct="1">
        <a:defRPr kumimoji="1" sz="2400" kern="1200">
          <a:solidFill>
            <a:schemeClr val="tx1"/>
          </a:solidFill>
          <a:latin typeface="+mn-lt"/>
          <a:ea typeface="+mn-ea"/>
          <a:cs typeface="+mn-cs"/>
        </a:defRPr>
      </a:lvl3pPr>
      <a:lvl4pPr marL="1828582" algn="l" defTabSz="1219056" rtl="0" eaLnBrk="1" latinLnBrk="0" hangingPunct="1">
        <a:defRPr kumimoji="1" sz="2400" kern="1200">
          <a:solidFill>
            <a:schemeClr val="tx1"/>
          </a:solidFill>
          <a:latin typeface="+mn-lt"/>
          <a:ea typeface="+mn-ea"/>
          <a:cs typeface="+mn-cs"/>
        </a:defRPr>
      </a:lvl4pPr>
      <a:lvl5pPr marL="2438110" algn="l" defTabSz="1219056" rtl="0" eaLnBrk="1" latinLnBrk="0" hangingPunct="1">
        <a:defRPr kumimoji="1" sz="2400" kern="1200">
          <a:solidFill>
            <a:schemeClr val="tx1"/>
          </a:solidFill>
          <a:latin typeface="+mn-lt"/>
          <a:ea typeface="+mn-ea"/>
          <a:cs typeface="+mn-cs"/>
        </a:defRPr>
      </a:lvl5pPr>
      <a:lvl6pPr marL="3047638" algn="l" defTabSz="1219056" rtl="0" eaLnBrk="1" latinLnBrk="0" hangingPunct="1">
        <a:defRPr kumimoji="1" sz="2400" kern="1200">
          <a:solidFill>
            <a:schemeClr val="tx1"/>
          </a:solidFill>
          <a:latin typeface="+mn-lt"/>
          <a:ea typeface="+mn-ea"/>
          <a:cs typeface="+mn-cs"/>
        </a:defRPr>
      </a:lvl6pPr>
      <a:lvl7pPr marL="3657166" algn="l" defTabSz="1219056" rtl="0" eaLnBrk="1" latinLnBrk="0" hangingPunct="1">
        <a:defRPr kumimoji="1" sz="2400" kern="1200">
          <a:solidFill>
            <a:schemeClr val="tx1"/>
          </a:solidFill>
          <a:latin typeface="+mn-lt"/>
          <a:ea typeface="+mn-ea"/>
          <a:cs typeface="+mn-cs"/>
        </a:defRPr>
      </a:lvl7pPr>
      <a:lvl8pPr marL="4266693" algn="l" defTabSz="1219056" rtl="0" eaLnBrk="1" latinLnBrk="0" hangingPunct="1">
        <a:defRPr kumimoji="1" sz="2400" kern="1200">
          <a:solidFill>
            <a:schemeClr val="tx1"/>
          </a:solidFill>
          <a:latin typeface="+mn-lt"/>
          <a:ea typeface="+mn-ea"/>
          <a:cs typeface="+mn-cs"/>
        </a:defRPr>
      </a:lvl8pPr>
      <a:lvl9pPr marL="4876221" algn="l" defTabSz="1219056" rtl="0" eaLnBrk="1" latinLnBrk="0" hangingPunct="1">
        <a:defRPr kumimoji="1"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65485"/>
            <a:ext cx="10515600" cy="31420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4327409"/>
            <a:ext cx="10515600" cy="1031428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15066910"/>
            <a:ext cx="2743200" cy="865481"/>
          </a:xfrm>
          <a:prstGeom prst="rect">
            <a:avLst/>
          </a:prstGeom>
        </p:spPr>
        <p:txBody>
          <a:bodyPr vert="horz" lIns="91440" tIns="45720" rIns="91440" bIns="45720" rtlCol="0" anchor="ctr"/>
          <a:lstStyle>
            <a:lvl1pPr algn="l">
              <a:defRPr sz="1600">
                <a:solidFill>
                  <a:schemeClr val="tx1">
                    <a:tint val="75000"/>
                  </a:schemeClr>
                </a:solidFill>
              </a:defRPr>
            </a:lvl1pPr>
          </a:lstStyle>
          <a:p>
            <a:fld id="{4812AD2C-05BC-421D-9096-0E6CC3E90434}" type="datetimeFigureOut">
              <a:rPr kumimoji="1" lang="ja-JP" altLang="en-US" smtClean="0"/>
              <a:t>2024/9/14</a:t>
            </a:fld>
            <a:endParaRPr kumimoji="1" lang="ja-JP" altLang="en-US"/>
          </a:p>
        </p:txBody>
      </p:sp>
      <p:sp>
        <p:nvSpPr>
          <p:cNvPr id="5" name="Footer Placeholder 4"/>
          <p:cNvSpPr>
            <a:spLocks noGrp="1"/>
          </p:cNvSpPr>
          <p:nvPr>
            <p:ph type="ftr" sz="quarter" idx="3"/>
          </p:nvPr>
        </p:nvSpPr>
        <p:spPr>
          <a:xfrm>
            <a:off x="4038600" y="15066910"/>
            <a:ext cx="4114800" cy="865481"/>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0" y="15066910"/>
            <a:ext cx="2743200" cy="865481"/>
          </a:xfrm>
          <a:prstGeom prst="rect">
            <a:avLst/>
          </a:prstGeom>
        </p:spPr>
        <p:txBody>
          <a:bodyPr vert="horz" lIns="91440" tIns="45720" rIns="91440" bIns="45720" rtlCol="0" anchor="ctr"/>
          <a:lstStyle>
            <a:lvl1pPr algn="r">
              <a:defRPr sz="1600">
                <a:solidFill>
                  <a:schemeClr val="tx1">
                    <a:tint val="75000"/>
                  </a:schemeClr>
                </a:solidFill>
              </a:defRPr>
            </a:lvl1pPr>
          </a:lstStyle>
          <a:p>
            <a:fld id="{7464120D-1F40-4AF7-BDD7-7216BB7E7220}" type="slidenum">
              <a:rPr kumimoji="1" lang="ja-JP" altLang="en-US" smtClean="0"/>
              <a:t>‹#›</a:t>
            </a:fld>
            <a:endParaRPr kumimoji="1" lang="ja-JP" altLang="en-US"/>
          </a:p>
        </p:txBody>
      </p:sp>
    </p:spTree>
    <p:extLst>
      <p:ext uri="{BB962C8B-B14F-4D97-AF65-F5344CB8AC3E}">
        <p14:creationId xmlns:p14="http://schemas.microsoft.com/office/powerpoint/2010/main" val="39774177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219108" rtl="0" eaLnBrk="1" latinLnBrk="0" hangingPunct="1">
        <a:lnSpc>
          <a:spcPct val="90000"/>
        </a:lnSpc>
        <a:spcBef>
          <a:spcPct val="0"/>
        </a:spcBef>
        <a:buNone/>
        <a:defRPr kumimoji="1" sz="5867" kern="1200">
          <a:solidFill>
            <a:schemeClr val="tx1"/>
          </a:solidFill>
          <a:latin typeface="+mj-lt"/>
          <a:ea typeface="+mj-ea"/>
          <a:cs typeface="+mj-cs"/>
        </a:defRPr>
      </a:lvl1pPr>
    </p:titleStyle>
    <p:bodyStyle>
      <a:lvl1pPr marL="304776" indent="-304776" algn="l" defTabSz="1219108" rtl="0" eaLnBrk="1" latinLnBrk="0" hangingPunct="1">
        <a:lnSpc>
          <a:spcPct val="90000"/>
        </a:lnSpc>
        <a:spcBef>
          <a:spcPts val="1333"/>
        </a:spcBef>
        <a:buFont typeface="Arial" panose="020B0604020202020204" pitchFamily="34" charset="0"/>
        <a:buChar char="•"/>
        <a:defRPr kumimoji="1" sz="3733" kern="1200">
          <a:solidFill>
            <a:schemeClr val="tx1"/>
          </a:solidFill>
          <a:latin typeface="+mn-lt"/>
          <a:ea typeface="+mn-ea"/>
          <a:cs typeface="+mn-cs"/>
        </a:defRPr>
      </a:lvl1pPr>
      <a:lvl2pPr marL="914332" indent="-304776" algn="l" defTabSz="1219108" rtl="0" eaLnBrk="1" latinLnBrk="0" hangingPunct="1">
        <a:lnSpc>
          <a:spcPct val="90000"/>
        </a:lnSpc>
        <a:spcBef>
          <a:spcPts val="667"/>
        </a:spcBef>
        <a:buFont typeface="Arial" panose="020B0604020202020204" pitchFamily="34" charset="0"/>
        <a:buChar char="•"/>
        <a:defRPr kumimoji="1" sz="3200" kern="1200">
          <a:solidFill>
            <a:schemeClr val="tx1"/>
          </a:solidFill>
          <a:latin typeface="+mn-lt"/>
          <a:ea typeface="+mn-ea"/>
          <a:cs typeface="+mn-cs"/>
        </a:defRPr>
      </a:lvl2pPr>
      <a:lvl3pPr marL="1523886" indent="-304776" algn="l" defTabSz="1219108" rtl="0" eaLnBrk="1" latinLnBrk="0" hangingPunct="1">
        <a:lnSpc>
          <a:spcPct val="90000"/>
        </a:lnSpc>
        <a:spcBef>
          <a:spcPts val="667"/>
        </a:spcBef>
        <a:buFont typeface="Arial" panose="020B0604020202020204" pitchFamily="34" charset="0"/>
        <a:buChar char="•"/>
        <a:defRPr kumimoji="1" sz="2667" kern="1200">
          <a:solidFill>
            <a:schemeClr val="tx1"/>
          </a:solidFill>
          <a:latin typeface="+mn-lt"/>
          <a:ea typeface="+mn-ea"/>
          <a:cs typeface="+mn-cs"/>
        </a:defRPr>
      </a:lvl3pPr>
      <a:lvl4pPr marL="2133441" indent="-304776" algn="l" defTabSz="1219108"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4pPr>
      <a:lvl5pPr marL="2742994" indent="-304776" algn="l" defTabSz="1219108"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5pPr>
      <a:lvl6pPr marL="3352548" indent="-304776" algn="l" defTabSz="1219108"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6pPr>
      <a:lvl7pPr marL="3962104" indent="-304776" algn="l" defTabSz="1219108"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7pPr>
      <a:lvl8pPr marL="4571658" indent="-304776" algn="l" defTabSz="1219108"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8pPr>
      <a:lvl9pPr marL="5181212" indent="-304776" algn="l" defTabSz="1219108" rtl="0" eaLnBrk="1" latinLnBrk="0" hangingPunct="1">
        <a:lnSpc>
          <a:spcPct val="90000"/>
        </a:lnSpc>
        <a:spcBef>
          <a:spcPts val="667"/>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en-US"/>
      </a:defPPr>
      <a:lvl1pPr marL="0" algn="l" defTabSz="1219108" rtl="0" eaLnBrk="1" latinLnBrk="0" hangingPunct="1">
        <a:defRPr kumimoji="1" sz="2400" kern="1200">
          <a:solidFill>
            <a:schemeClr val="tx1"/>
          </a:solidFill>
          <a:latin typeface="+mn-lt"/>
          <a:ea typeface="+mn-ea"/>
          <a:cs typeface="+mn-cs"/>
        </a:defRPr>
      </a:lvl1pPr>
      <a:lvl2pPr marL="609555" algn="l" defTabSz="1219108" rtl="0" eaLnBrk="1" latinLnBrk="0" hangingPunct="1">
        <a:defRPr kumimoji="1" sz="2400" kern="1200">
          <a:solidFill>
            <a:schemeClr val="tx1"/>
          </a:solidFill>
          <a:latin typeface="+mn-lt"/>
          <a:ea typeface="+mn-ea"/>
          <a:cs typeface="+mn-cs"/>
        </a:defRPr>
      </a:lvl2pPr>
      <a:lvl3pPr marL="1219108" algn="l" defTabSz="1219108" rtl="0" eaLnBrk="1" latinLnBrk="0" hangingPunct="1">
        <a:defRPr kumimoji="1" sz="2400" kern="1200">
          <a:solidFill>
            <a:schemeClr val="tx1"/>
          </a:solidFill>
          <a:latin typeface="+mn-lt"/>
          <a:ea typeface="+mn-ea"/>
          <a:cs typeface="+mn-cs"/>
        </a:defRPr>
      </a:lvl3pPr>
      <a:lvl4pPr marL="1828664" algn="l" defTabSz="1219108" rtl="0" eaLnBrk="1" latinLnBrk="0" hangingPunct="1">
        <a:defRPr kumimoji="1" sz="2400" kern="1200">
          <a:solidFill>
            <a:schemeClr val="tx1"/>
          </a:solidFill>
          <a:latin typeface="+mn-lt"/>
          <a:ea typeface="+mn-ea"/>
          <a:cs typeface="+mn-cs"/>
        </a:defRPr>
      </a:lvl4pPr>
      <a:lvl5pPr marL="2438218" algn="l" defTabSz="1219108" rtl="0" eaLnBrk="1" latinLnBrk="0" hangingPunct="1">
        <a:defRPr kumimoji="1" sz="2400" kern="1200">
          <a:solidFill>
            <a:schemeClr val="tx1"/>
          </a:solidFill>
          <a:latin typeface="+mn-lt"/>
          <a:ea typeface="+mn-ea"/>
          <a:cs typeface="+mn-cs"/>
        </a:defRPr>
      </a:lvl5pPr>
      <a:lvl6pPr marL="3047772" algn="l" defTabSz="1219108" rtl="0" eaLnBrk="1" latinLnBrk="0" hangingPunct="1">
        <a:defRPr kumimoji="1" sz="2400" kern="1200">
          <a:solidFill>
            <a:schemeClr val="tx1"/>
          </a:solidFill>
          <a:latin typeface="+mn-lt"/>
          <a:ea typeface="+mn-ea"/>
          <a:cs typeface="+mn-cs"/>
        </a:defRPr>
      </a:lvl6pPr>
      <a:lvl7pPr marL="3657327" algn="l" defTabSz="1219108" rtl="0" eaLnBrk="1" latinLnBrk="0" hangingPunct="1">
        <a:defRPr kumimoji="1" sz="2400" kern="1200">
          <a:solidFill>
            <a:schemeClr val="tx1"/>
          </a:solidFill>
          <a:latin typeface="+mn-lt"/>
          <a:ea typeface="+mn-ea"/>
          <a:cs typeface="+mn-cs"/>
        </a:defRPr>
      </a:lvl7pPr>
      <a:lvl8pPr marL="4266880" algn="l" defTabSz="1219108" rtl="0" eaLnBrk="1" latinLnBrk="0" hangingPunct="1">
        <a:defRPr kumimoji="1" sz="2400" kern="1200">
          <a:solidFill>
            <a:schemeClr val="tx1"/>
          </a:solidFill>
          <a:latin typeface="+mn-lt"/>
          <a:ea typeface="+mn-ea"/>
          <a:cs typeface="+mn-cs"/>
        </a:defRPr>
      </a:lvl8pPr>
      <a:lvl9pPr marL="4876434" algn="l" defTabSz="1219108"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forms.office.com****/"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39">
            <a:extLst>
              <a:ext uri="{FF2B5EF4-FFF2-40B4-BE49-F238E27FC236}">
                <a16:creationId xmlns:a16="http://schemas.microsoft.com/office/drawing/2014/main" id="{5641F8EB-AB20-E44C-2DEC-F04150771F25}"/>
              </a:ext>
            </a:extLst>
          </p:cNvPr>
          <p:cNvPicPr/>
          <p:nvPr/>
        </p:nvPicPr>
        <p:blipFill>
          <a:blip r:embed="rId2" cstate="print"/>
          <a:stretch>
            <a:fillRect/>
          </a:stretch>
        </p:blipFill>
        <p:spPr>
          <a:xfrm>
            <a:off x="115966" y="15378191"/>
            <a:ext cx="11960071" cy="738664"/>
          </a:xfrm>
          <a:prstGeom prst="rect">
            <a:avLst/>
          </a:prstGeom>
        </p:spPr>
      </p:pic>
      <p:pic>
        <p:nvPicPr>
          <p:cNvPr id="51" name="図 50">
            <a:extLst>
              <a:ext uri="{FF2B5EF4-FFF2-40B4-BE49-F238E27FC236}">
                <a16:creationId xmlns:a16="http://schemas.microsoft.com/office/drawing/2014/main" id="{0CA1F807-537B-3EA7-04D0-31EDE2EFB1CA}"/>
              </a:ext>
            </a:extLst>
          </p:cNvPr>
          <p:cNvPicPr>
            <a:picLocks noChangeAspect="1"/>
          </p:cNvPicPr>
          <p:nvPr/>
        </p:nvPicPr>
        <p:blipFill>
          <a:blip r:embed="rId3"/>
          <a:stretch>
            <a:fillRect/>
          </a:stretch>
        </p:blipFill>
        <p:spPr>
          <a:xfrm>
            <a:off x="127291" y="2111669"/>
            <a:ext cx="11948744" cy="362633"/>
          </a:xfrm>
          <a:prstGeom prst="rect">
            <a:avLst/>
          </a:prstGeom>
        </p:spPr>
      </p:pic>
      <p:grpSp>
        <p:nvGrpSpPr>
          <p:cNvPr id="2" name="グループ化 1">
            <a:extLst>
              <a:ext uri="{FF2B5EF4-FFF2-40B4-BE49-F238E27FC236}">
                <a16:creationId xmlns:a16="http://schemas.microsoft.com/office/drawing/2014/main" id="{6D99FE68-E5BE-F83A-D5B4-DBEA32535C5E}"/>
              </a:ext>
            </a:extLst>
          </p:cNvPr>
          <p:cNvGrpSpPr/>
          <p:nvPr/>
        </p:nvGrpSpPr>
        <p:grpSpPr>
          <a:xfrm>
            <a:off x="458283" y="428685"/>
            <a:ext cx="1057515" cy="1523332"/>
            <a:chOff x="319637" y="426379"/>
            <a:chExt cx="718820" cy="1128395"/>
          </a:xfrm>
        </p:grpSpPr>
        <p:pic>
          <p:nvPicPr>
            <p:cNvPr id="97" name="object 48">
              <a:extLst>
                <a:ext uri="{FF2B5EF4-FFF2-40B4-BE49-F238E27FC236}">
                  <a16:creationId xmlns:a16="http://schemas.microsoft.com/office/drawing/2014/main" id="{86E6D914-6621-C402-51F1-264784DADA57}"/>
                </a:ext>
              </a:extLst>
            </p:cNvPr>
            <p:cNvPicPr/>
            <p:nvPr/>
          </p:nvPicPr>
          <p:blipFill>
            <a:blip r:embed="rId4" cstate="print"/>
            <a:stretch>
              <a:fillRect/>
            </a:stretch>
          </p:blipFill>
          <p:spPr>
            <a:xfrm>
              <a:off x="770224" y="1298853"/>
              <a:ext cx="214769" cy="214769"/>
            </a:xfrm>
            <a:prstGeom prst="rect">
              <a:avLst/>
            </a:prstGeom>
          </p:spPr>
        </p:pic>
        <p:pic>
          <p:nvPicPr>
            <p:cNvPr id="98" name="object 49">
              <a:extLst>
                <a:ext uri="{FF2B5EF4-FFF2-40B4-BE49-F238E27FC236}">
                  <a16:creationId xmlns:a16="http://schemas.microsoft.com/office/drawing/2014/main" id="{B0A73243-499D-DD77-CE4A-FCB3D742B206}"/>
                </a:ext>
              </a:extLst>
            </p:cNvPr>
            <p:cNvPicPr/>
            <p:nvPr/>
          </p:nvPicPr>
          <p:blipFill>
            <a:blip r:embed="rId5" cstate="print"/>
            <a:stretch>
              <a:fillRect/>
            </a:stretch>
          </p:blipFill>
          <p:spPr>
            <a:xfrm>
              <a:off x="770224" y="488026"/>
              <a:ext cx="214769" cy="214769"/>
            </a:xfrm>
            <a:prstGeom prst="rect">
              <a:avLst/>
            </a:prstGeom>
          </p:spPr>
        </p:pic>
        <p:grpSp>
          <p:nvGrpSpPr>
            <p:cNvPr id="99" name="object 50">
              <a:extLst>
                <a:ext uri="{FF2B5EF4-FFF2-40B4-BE49-F238E27FC236}">
                  <a16:creationId xmlns:a16="http://schemas.microsoft.com/office/drawing/2014/main" id="{AB4AF476-311E-EA9B-5F3E-5DC170A05757}"/>
                </a:ext>
              </a:extLst>
            </p:cNvPr>
            <p:cNvGrpSpPr/>
            <p:nvPr/>
          </p:nvGrpSpPr>
          <p:grpSpPr>
            <a:xfrm>
              <a:off x="319637" y="426379"/>
              <a:ext cx="718820" cy="1128395"/>
              <a:chOff x="1199145" y="1790900"/>
              <a:chExt cx="718820" cy="1128395"/>
            </a:xfrm>
          </p:grpSpPr>
          <p:pic>
            <p:nvPicPr>
              <p:cNvPr id="100" name="object 51">
                <a:extLst>
                  <a:ext uri="{FF2B5EF4-FFF2-40B4-BE49-F238E27FC236}">
                    <a16:creationId xmlns:a16="http://schemas.microsoft.com/office/drawing/2014/main" id="{E052E713-CF4B-3FE8-4F96-A4FEA7CCC3E8}"/>
                  </a:ext>
                </a:extLst>
              </p:cNvPr>
              <p:cNvPicPr/>
              <p:nvPr/>
            </p:nvPicPr>
            <p:blipFill>
              <a:blip r:embed="rId6" cstate="print"/>
              <a:stretch>
                <a:fillRect/>
              </a:stretch>
            </p:blipFill>
            <p:spPr>
              <a:xfrm>
                <a:off x="1251546" y="2247879"/>
                <a:ext cx="214736" cy="214261"/>
              </a:xfrm>
              <a:prstGeom prst="rect">
                <a:avLst/>
              </a:prstGeom>
            </p:spPr>
          </p:pic>
          <p:sp>
            <p:nvSpPr>
              <p:cNvPr id="101" name="object 52">
                <a:extLst>
                  <a:ext uri="{FF2B5EF4-FFF2-40B4-BE49-F238E27FC236}">
                    <a16:creationId xmlns:a16="http://schemas.microsoft.com/office/drawing/2014/main" id="{DA4E72A8-9C11-80BB-7588-B1A9D52B6A3E}"/>
                  </a:ext>
                </a:extLst>
              </p:cNvPr>
              <p:cNvSpPr/>
              <p:nvPr/>
            </p:nvSpPr>
            <p:spPr>
              <a:xfrm>
                <a:off x="1199145" y="1790900"/>
                <a:ext cx="718820" cy="1128395"/>
              </a:xfrm>
              <a:custGeom>
                <a:avLst/>
                <a:gdLst/>
                <a:ahLst/>
                <a:cxnLst/>
                <a:rect l="l" t="t" r="r" b="b"/>
                <a:pathLst>
                  <a:path w="718819" h="1128395">
                    <a:moveTo>
                      <a:pt x="160464" y="0"/>
                    </a:moveTo>
                    <a:lnTo>
                      <a:pt x="109745" y="8182"/>
                    </a:lnTo>
                    <a:lnTo>
                      <a:pt x="65696" y="30965"/>
                    </a:lnTo>
                    <a:lnTo>
                      <a:pt x="30960" y="65705"/>
                    </a:lnTo>
                    <a:lnTo>
                      <a:pt x="8180" y="109757"/>
                    </a:lnTo>
                    <a:lnTo>
                      <a:pt x="0" y="160477"/>
                    </a:lnTo>
                    <a:lnTo>
                      <a:pt x="8180" y="211195"/>
                    </a:lnTo>
                    <a:lnTo>
                      <a:pt x="30960" y="255244"/>
                    </a:lnTo>
                    <a:lnTo>
                      <a:pt x="65696" y="289980"/>
                    </a:lnTo>
                    <a:lnTo>
                      <a:pt x="109745" y="312760"/>
                    </a:lnTo>
                    <a:lnTo>
                      <a:pt x="160464" y="320941"/>
                    </a:lnTo>
                    <a:lnTo>
                      <a:pt x="180822" y="319662"/>
                    </a:lnTo>
                    <a:lnTo>
                      <a:pt x="200413" y="315928"/>
                    </a:lnTo>
                    <a:lnTo>
                      <a:pt x="219084" y="309893"/>
                    </a:lnTo>
                    <a:lnTo>
                      <a:pt x="236677" y="301713"/>
                    </a:lnTo>
                    <a:lnTo>
                      <a:pt x="418896" y="483933"/>
                    </a:lnTo>
                    <a:lnTo>
                      <a:pt x="409825" y="502275"/>
                    </a:lnTo>
                    <a:lnTo>
                      <a:pt x="403105" y="521842"/>
                    </a:lnTo>
                    <a:lnTo>
                      <a:pt x="398931" y="542458"/>
                    </a:lnTo>
                    <a:lnTo>
                      <a:pt x="397497" y="563943"/>
                    </a:lnTo>
                    <a:lnTo>
                      <a:pt x="398931" y="585428"/>
                    </a:lnTo>
                    <a:lnTo>
                      <a:pt x="403105" y="606043"/>
                    </a:lnTo>
                    <a:lnTo>
                      <a:pt x="409825" y="625611"/>
                    </a:lnTo>
                    <a:lnTo>
                      <a:pt x="418896" y="643953"/>
                    </a:lnTo>
                    <a:lnTo>
                      <a:pt x="236677" y="826173"/>
                    </a:lnTo>
                    <a:lnTo>
                      <a:pt x="219084" y="817998"/>
                    </a:lnTo>
                    <a:lnTo>
                      <a:pt x="200413" y="811963"/>
                    </a:lnTo>
                    <a:lnTo>
                      <a:pt x="180822" y="808226"/>
                    </a:lnTo>
                    <a:lnTo>
                      <a:pt x="160464" y="806945"/>
                    </a:lnTo>
                    <a:lnTo>
                      <a:pt x="109745" y="815126"/>
                    </a:lnTo>
                    <a:lnTo>
                      <a:pt x="65696" y="837906"/>
                    </a:lnTo>
                    <a:lnTo>
                      <a:pt x="30960" y="872642"/>
                    </a:lnTo>
                    <a:lnTo>
                      <a:pt x="8180" y="916691"/>
                    </a:lnTo>
                    <a:lnTo>
                      <a:pt x="0" y="967409"/>
                    </a:lnTo>
                    <a:lnTo>
                      <a:pt x="8180" y="1018134"/>
                    </a:lnTo>
                    <a:lnTo>
                      <a:pt x="30960" y="1062187"/>
                    </a:lnTo>
                    <a:lnTo>
                      <a:pt x="65696" y="1096925"/>
                    </a:lnTo>
                    <a:lnTo>
                      <a:pt x="109745" y="1119706"/>
                    </a:lnTo>
                    <a:lnTo>
                      <a:pt x="160464" y="1127886"/>
                    </a:lnTo>
                    <a:lnTo>
                      <a:pt x="211189" y="1119706"/>
                    </a:lnTo>
                    <a:lnTo>
                      <a:pt x="255242" y="1096925"/>
                    </a:lnTo>
                    <a:lnTo>
                      <a:pt x="289980" y="1062187"/>
                    </a:lnTo>
                    <a:lnTo>
                      <a:pt x="312760" y="1018134"/>
                    </a:lnTo>
                    <a:lnTo>
                      <a:pt x="320941" y="967409"/>
                    </a:lnTo>
                    <a:lnTo>
                      <a:pt x="319786" y="948131"/>
                    </a:lnTo>
                    <a:lnTo>
                      <a:pt x="316415" y="929532"/>
                    </a:lnTo>
                    <a:lnTo>
                      <a:pt x="310970" y="911742"/>
                    </a:lnTo>
                    <a:lnTo>
                      <a:pt x="303593" y="894892"/>
                    </a:lnTo>
                    <a:lnTo>
                      <a:pt x="489432" y="709053"/>
                    </a:lnTo>
                    <a:lnTo>
                      <a:pt x="505459" y="715607"/>
                    </a:lnTo>
                    <a:lnTo>
                      <a:pt x="522298" y="720428"/>
                    </a:lnTo>
                    <a:lnTo>
                      <a:pt x="539840" y="723403"/>
                    </a:lnTo>
                    <a:lnTo>
                      <a:pt x="557974" y="724420"/>
                    </a:lnTo>
                    <a:lnTo>
                      <a:pt x="608693" y="716238"/>
                    </a:lnTo>
                    <a:lnTo>
                      <a:pt x="652742" y="693455"/>
                    </a:lnTo>
                    <a:lnTo>
                      <a:pt x="687478" y="658715"/>
                    </a:lnTo>
                    <a:lnTo>
                      <a:pt x="710258" y="614663"/>
                    </a:lnTo>
                    <a:lnTo>
                      <a:pt x="718439" y="563943"/>
                    </a:lnTo>
                    <a:lnTo>
                      <a:pt x="710258" y="513224"/>
                    </a:lnTo>
                    <a:lnTo>
                      <a:pt x="687478" y="469175"/>
                    </a:lnTo>
                    <a:lnTo>
                      <a:pt x="652742" y="434439"/>
                    </a:lnTo>
                    <a:lnTo>
                      <a:pt x="608693" y="411659"/>
                    </a:lnTo>
                    <a:lnTo>
                      <a:pt x="557974" y="403478"/>
                    </a:lnTo>
                    <a:lnTo>
                      <a:pt x="539840" y="404495"/>
                    </a:lnTo>
                    <a:lnTo>
                      <a:pt x="522298" y="407469"/>
                    </a:lnTo>
                    <a:lnTo>
                      <a:pt x="505459" y="412287"/>
                    </a:lnTo>
                    <a:lnTo>
                      <a:pt x="489432" y="418833"/>
                    </a:lnTo>
                    <a:lnTo>
                      <a:pt x="303593" y="232994"/>
                    </a:lnTo>
                    <a:lnTo>
                      <a:pt x="310970" y="216146"/>
                    </a:lnTo>
                    <a:lnTo>
                      <a:pt x="316415" y="198359"/>
                    </a:lnTo>
                    <a:lnTo>
                      <a:pt x="319786" y="179760"/>
                    </a:lnTo>
                    <a:lnTo>
                      <a:pt x="320941" y="160477"/>
                    </a:lnTo>
                    <a:lnTo>
                      <a:pt x="312760" y="109757"/>
                    </a:lnTo>
                    <a:lnTo>
                      <a:pt x="289980" y="65705"/>
                    </a:lnTo>
                    <a:lnTo>
                      <a:pt x="255242" y="30965"/>
                    </a:lnTo>
                    <a:lnTo>
                      <a:pt x="211189" y="8182"/>
                    </a:lnTo>
                    <a:lnTo>
                      <a:pt x="160464" y="0"/>
                    </a:lnTo>
                    <a:close/>
                  </a:path>
                </a:pathLst>
              </a:custGeom>
              <a:solidFill>
                <a:srgbClr val="E33226"/>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pSp>
      </p:grpSp>
      <p:sp>
        <p:nvSpPr>
          <p:cNvPr id="105" name="テキスト ボックス 104">
            <a:extLst>
              <a:ext uri="{FF2B5EF4-FFF2-40B4-BE49-F238E27FC236}">
                <a16:creationId xmlns:a16="http://schemas.microsoft.com/office/drawing/2014/main" id="{2C5AFB76-2960-41A6-41CC-1887226E0BBA}"/>
              </a:ext>
            </a:extLst>
          </p:cNvPr>
          <p:cNvSpPr txBox="1"/>
          <p:nvPr/>
        </p:nvSpPr>
        <p:spPr>
          <a:xfrm>
            <a:off x="1124468" y="703249"/>
            <a:ext cx="10609249" cy="113877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40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徳島県臨床内科医会学術講演会</a:t>
            </a:r>
            <a:endParaRPr kumimoji="0" lang="en-US" altLang="ja-JP" sz="40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0" lang="en-US" altLang="ja-JP" sz="28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COVID-19</a:t>
            </a:r>
            <a:r>
              <a:rPr kumimoji="0" lang="ja-JP"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予防セミナー </a:t>
            </a:r>
            <a:r>
              <a:rPr kumimoji="0" lang="en-US" altLang="ja-JP" sz="28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in </a:t>
            </a:r>
            <a:r>
              <a:rPr kumimoji="0" lang="ja-JP" altLang="en-US" sz="28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徳島－</a:t>
            </a:r>
            <a:endParaRPr kumimoji="0" lang="en-US" altLang="ja-JP" sz="28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p:txBody>
      </p:sp>
      <p:sp>
        <p:nvSpPr>
          <p:cNvPr id="191" name="テキスト ボックス 190">
            <a:extLst>
              <a:ext uri="{FF2B5EF4-FFF2-40B4-BE49-F238E27FC236}">
                <a16:creationId xmlns:a16="http://schemas.microsoft.com/office/drawing/2014/main" id="{57E6A35E-6A6F-C38C-4FE6-6F30CEECB584}"/>
              </a:ext>
            </a:extLst>
          </p:cNvPr>
          <p:cNvSpPr txBox="1"/>
          <p:nvPr/>
        </p:nvSpPr>
        <p:spPr>
          <a:xfrm>
            <a:off x="2322022" y="2590451"/>
            <a:ext cx="8432559" cy="7694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2024</a:t>
            </a:r>
            <a:r>
              <a:rPr kumimoji="0" lang="ja-JP"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年 </a:t>
            </a:r>
            <a:r>
              <a:rPr kumimoji="0" lang="en-US" altLang="ja-JP"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9</a:t>
            </a:r>
            <a:r>
              <a:rPr kumimoji="0" lang="ja-JP"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月</a:t>
            </a:r>
            <a:r>
              <a:rPr kumimoji="0" lang="en-US" altLang="ja-JP"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13</a:t>
            </a:r>
            <a:r>
              <a:rPr kumimoji="0" lang="ja-JP"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日</a:t>
            </a:r>
            <a:r>
              <a:rPr kumimoji="0" lang="en-US" altLang="ja-JP"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0" lang="ja-JP"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金</a:t>
            </a:r>
            <a:r>
              <a:rPr kumimoji="0" lang="en-US" altLang="ja-JP"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0" lang="ja-JP"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 </a:t>
            </a:r>
            <a:r>
              <a:rPr kumimoji="0" lang="en-US" altLang="ja-JP"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19:30</a:t>
            </a:r>
            <a:r>
              <a:rPr kumimoji="0" lang="ja-JP"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0" lang="en-US" altLang="ja-JP" sz="4400" b="1"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21:00</a:t>
            </a:r>
          </a:p>
        </p:txBody>
      </p:sp>
      <p:pic>
        <p:nvPicPr>
          <p:cNvPr id="195" name="object 17">
            <a:extLst>
              <a:ext uri="{FF2B5EF4-FFF2-40B4-BE49-F238E27FC236}">
                <a16:creationId xmlns:a16="http://schemas.microsoft.com/office/drawing/2014/main" id="{D547E54B-8979-62BB-3B60-D69A9E31A32B}"/>
              </a:ext>
            </a:extLst>
          </p:cNvPr>
          <p:cNvPicPr>
            <a:picLocks noChangeAspect="1"/>
          </p:cNvPicPr>
          <p:nvPr/>
        </p:nvPicPr>
        <p:blipFill>
          <a:blip r:embed="rId7" cstate="print"/>
          <a:stretch>
            <a:fillRect/>
          </a:stretch>
        </p:blipFill>
        <p:spPr>
          <a:xfrm>
            <a:off x="4892535" y="3585639"/>
            <a:ext cx="2243952" cy="285564"/>
          </a:xfrm>
          <a:prstGeom prst="rect">
            <a:avLst/>
          </a:prstGeom>
          <a:solidFill>
            <a:schemeClr val="bg1"/>
          </a:solidFill>
        </p:spPr>
      </p:pic>
      <p:sp>
        <p:nvSpPr>
          <p:cNvPr id="201" name="テキスト ボックス 200">
            <a:extLst>
              <a:ext uri="{FF2B5EF4-FFF2-40B4-BE49-F238E27FC236}">
                <a16:creationId xmlns:a16="http://schemas.microsoft.com/office/drawing/2014/main" id="{3D2C2055-EA41-90CC-54EC-433A28FBECBB}"/>
              </a:ext>
            </a:extLst>
          </p:cNvPr>
          <p:cNvSpPr txBox="1"/>
          <p:nvPr/>
        </p:nvSpPr>
        <p:spPr>
          <a:xfrm>
            <a:off x="8965095" y="15380262"/>
            <a:ext cx="3079735" cy="738664"/>
          </a:xfrm>
          <a:prstGeom prst="rect">
            <a:avLst/>
          </a:prstGeom>
          <a:noFill/>
        </p:spPr>
        <p:txBody>
          <a:bodyPr wrap="square">
            <a:spAutoFit/>
          </a:bodyPr>
          <a:lstStyle/>
          <a:p>
            <a:pPr marL="0" marR="0" lvl="0" indent="0" algn="r" defTabSz="457178"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CMT5XXXX</a:t>
            </a:r>
            <a:r>
              <a:rPr kumimoji="0" lang="ja-JP" altLang="pt-BR"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　</a:t>
            </a:r>
            <a:endParaRPr kumimoji="0" lang="en-US" altLang="ja-JP"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a:p>
            <a:pPr marL="0" marR="0" lvl="0" indent="0" algn="r" defTabSz="457178" rtl="0" eaLnBrk="1" fontAlgn="auto" latinLnBrk="0" hangingPunct="1">
              <a:lnSpc>
                <a:spcPct val="100000"/>
              </a:lnSpc>
              <a:spcBef>
                <a:spcPts val="0"/>
              </a:spcBef>
              <a:spcAft>
                <a:spcPts val="0"/>
              </a:spcAft>
              <a:buClrTx/>
              <a:buSzTx/>
              <a:buFontTx/>
              <a:buNone/>
              <a:tabLst/>
              <a:defRPr/>
            </a:pPr>
            <a:r>
              <a:rPr kumimoji="0" lang="en-US" altLang="ja-JP"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2024</a:t>
            </a:r>
            <a:r>
              <a:rPr kumimoji="0" lang="ja-JP" altLang="pt-BR"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年</a:t>
            </a:r>
            <a:r>
              <a:rPr kumimoji="0" lang="en-US" altLang="ja-JP"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5</a:t>
            </a:r>
            <a:r>
              <a:rPr kumimoji="0" lang="ja-JP" altLang="pt-BR"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月作成</a:t>
            </a:r>
          </a:p>
          <a:p>
            <a:pPr marL="0" marR="0" lvl="0" indent="0" algn="r" defTabSz="457178"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srgbClr val="FFFFFF"/>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作成：ファイザー株式会社</a:t>
            </a:r>
            <a:endParaRPr kumimoji="0" lang="ja-JP" altLang="en-US" sz="40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p:txBody>
      </p:sp>
      <p:sp>
        <p:nvSpPr>
          <p:cNvPr id="31" name="正方形/長方形 30">
            <a:extLst>
              <a:ext uri="{FF2B5EF4-FFF2-40B4-BE49-F238E27FC236}">
                <a16:creationId xmlns:a16="http://schemas.microsoft.com/office/drawing/2014/main" id="{82F93F3F-D6E6-B729-22A3-8F313211E849}"/>
              </a:ext>
            </a:extLst>
          </p:cNvPr>
          <p:cNvSpPr/>
          <p:nvPr/>
        </p:nvSpPr>
        <p:spPr>
          <a:xfrm>
            <a:off x="499853" y="3970481"/>
            <a:ext cx="11149035" cy="279292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1390185"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2" name="object 16">
            <a:extLst>
              <a:ext uri="{FF2B5EF4-FFF2-40B4-BE49-F238E27FC236}">
                <a16:creationId xmlns:a16="http://schemas.microsoft.com/office/drawing/2014/main" id="{849B81F9-2F2B-2EAE-41EE-BA2BDE1F3B91}"/>
              </a:ext>
            </a:extLst>
          </p:cNvPr>
          <p:cNvSpPr/>
          <p:nvPr/>
        </p:nvSpPr>
        <p:spPr>
          <a:xfrm>
            <a:off x="448108" y="5244057"/>
            <a:ext cx="11343173" cy="2151676"/>
          </a:xfrm>
          <a:custGeom>
            <a:avLst/>
            <a:gdLst/>
            <a:ahLst/>
            <a:cxnLst/>
            <a:rect l="l" t="t" r="r" b="b"/>
            <a:pathLst>
              <a:path w="6842759" h="1393190">
                <a:moveTo>
                  <a:pt x="6842759" y="0"/>
                </a:moveTo>
                <a:lnTo>
                  <a:pt x="0" y="0"/>
                </a:lnTo>
                <a:lnTo>
                  <a:pt x="0" y="1392935"/>
                </a:lnTo>
                <a:lnTo>
                  <a:pt x="6842759" y="1392935"/>
                </a:lnTo>
                <a:lnTo>
                  <a:pt x="6842759" y="0"/>
                </a:lnTo>
                <a:close/>
              </a:path>
            </a:pathLst>
          </a:custGeom>
          <a:solidFill>
            <a:srgbClr val="EBF8F7"/>
          </a:solidFill>
          <a:effectLst>
            <a:outerShdw blurRad="50800" dist="38100" dir="2700000" algn="tl" rotWithShape="0">
              <a:prstClr val="black">
                <a:alpha val="40000"/>
              </a:prstClr>
            </a:outerShdw>
          </a:effectLst>
        </p:spPr>
        <p:txBody>
          <a:bodyPr wrap="square" lIns="0" tIns="0" rIns="0" bIns="0" rtlCol="0"/>
          <a:lstStyle/>
          <a:p>
            <a:pPr marL="0" marR="0" lvl="0" indent="0" algn="l" defTabSz="1500426" rtl="0" eaLnBrk="1" fontAlgn="auto" latinLnBrk="0" hangingPunct="1">
              <a:lnSpc>
                <a:spcPct val="100000"/>
              </a:lnSpc>
              <a:spcBef>
                <a:spcPts val="0"/>
              </a:spcBef>
              <a:spcAft>
                <a:spcPts val="0"/>
              </a:spcAft>
              <a:buClrTx/>
              <a:buSzTx/>
              <a:buFontTx/>
              <a:buNone/>
              <a:tabLst/>
              <a:defRPr/>
            </a:pPr>
            <a:endParaRPr kumimoji="0" sz="2800" b="0" i="0" u="none" strike="noStrike" kern="0" cap="none" spc="0" normalizeH="0" baseline="0" noProof="0">
              <a:ln>
                <a:noFill/>
              </a:ln>
              <a:solidFill>
                <a:sysClr val="windowText" lastClr="000000"/>
              </a:solidFill>
              <a:effectLst/>
              <a:uLnTx/>
              <a:uFillTx/>
              <a:latin typeface="游ゴシック" panose="020F0502020204030204"/>
              <a:ea typeface="+mn-ea"/>
              <a:cs typeface="+mn-cs"/>
            </a:endParaRPr>
          </a:p>
        </p:txBody>
      </p:sp>
      <p:sp>
        <p:nvSpPr>
          <p:cNvPr id="33" name="object 16">
            <a:extLst>
              <a:ext uri="{FF2B5EF4-FFF2-40B4-BE49-F238E27FC236}">
                <a16:creationId xmlns:a16="http://schemas.microsoft.com/office/drawing/2014/main" id="{60FE0275-03E3-5484-91DA-354AD6D2A472}"/>
              </a:ext>
            </a:extLst>
          </p:cNvPr>
          <p:cNvSpPr/>
          <p:nvPr/>
        </p:nvSpPr>
        <p:spPr>
          <a:xfrm>
            <a:off x="448108" y="4004860"/>
            <a:ext cx="11343173" cy="1104831"/>
          </a:xfrm>
          <a:custGeom>
            <a:avLst/>
            <a:gdLst/>
            <a:ahLst/>
            <a:cxnLst/>
            <a:rect l="l" t="t" r="r" b="b"/>
            <a:pathLst>
              <a:path w="6842759" h="1393190">
                <a:moveTo>
                  <a:pt x="6842759" y="0"/>
                </a:moveTo>
                <a:lnTo>
                  <a:pt x="0" y="0"/>
                </a:lnTo>
                <a:lnTo>
                  <a:pt x="0" y="1392935"/>
                </a:lnTo>
                <a:lnTo>
                  <a:pt x="6842759" y="1392935"/>
                </a:lnTo>
                <a:lnTo>
                  <a:pt x="6842759" y="0"/>
                </a:lnTo>
                <a:close/>
              </a:path>
            </a:pathLst>
          </a:custGeom>
          <a:solidFill>
            <a:srgbClr val="EBF8F7"/>
          </a:solidFill>
          <a:effectLst>
            <a:outerShdw blurRad="50800" dist="38100" dir="2700000" algn="tl" rotWithShape="0">
              <a:prstClr val="black">
                <a:alpha val="40000"/>
              </a:prstClr>
            </a:outerShdw>
          </a:effectLst>
        </p:spPr>
        <p:txBody>
          <a:bodyPr wrap="square" lIns="0" tIns="0" rIns="0" bIns="0" rtlCol="0"/>
          <a:lstStyle/>
          <a:p>
            <a:pPr marL="0" marR="0" lvl="0" indent="0" algn="l" defTabSz="1500426" rtl="0" eaLnBrk="1" fontAlgn="auto" latinLnBrk="0" hangingPunct="1">
              <a:lnSpc>
                <a:spcPct val="100000"/>
              </a:lnSpc>
              <a:spcBef>
                <a:spcPts val="0"/>
              </a:spcBef>
              <a:spcAft>
                <a:spcPts val="0"/>
              </a:spcAft>
              <a:buClrTx/>
              <a:buSzTx/>
              <a:buFontTx/>
              <a:buNone/>
              <a:tabLst/>
              <a:defRPr/>
            </a:pPr>
            <a:endParaRPr kumimoji="0" sz="2800" b="0" i="0" u="none" strike="noStrike" kern="0" cap="none" spc="0" normalizeH="0" baseline="0" noProof="0">
              <a:ln>
                <a:noFill/>
              </a:ln>
              <a:solidFill>
                <a:sysClr val="windowText" lastClr="000000"/>
              </a:solidFill>
              <a:effectLst/>
              <a:uLnTx/>
              <a:uFillTx/>
              <a:latin typeface="游ゴシック" panose="020F0502020204030204"/>
              <a:ea typeface="+mn-ea"/>
              <a:cs typeface="+mn-cs"/>
            </a:endParaRPr>
          </a:p>
        </p:txBody>
      </p:sp>
      <p:sp>
        <p:nvSpPr>
          <p:cNvPr id="36" name="object 22">
            <a:extLst>
              <a:ext uri="{FF2B5EF4-FFF2-40B4-BE49-F238E27FC236}">
                <a16:creationId xmlns:a16="http://schemas.microsoft.com/office/drawing/2014/main" id="{3F707716-A1BA-1D13-30B3-1FCD98455B6D}"/>
              </a:ext>
            </a:extLst>
          </p:cNvPr>
          <p:cNvSpPr txBox="1"/>
          <p:nvPr/>
        </p:nvSpPr>
        <p:spPr>
          <a:xfrm>
            <a:off x="1054445" y="3481049"/>
            <a:ext cx="710587" cy="299096"/>
          </a:xfrm>
          <a:prstGeom prst="rect">
            <a:avLst/>
          </a:prstGeom>
        </p:spPr>
        <p:txBody>
          <a:bodyPr vert="horz" wrap="square" lIns="0" tIns="21883" rIns="0" bIns="0" rtlCol="0">
            <a:spAutoFit/>
          </a:bodyPr>
          <a:lstStyle/>
          <a:p>
            <a:pPr marL="20839" marR="0" lvl="0" indent="0" algn="l" defTabSz="1500426" rtl="0" eaLnBrk="1" fontAlgn="auto" latinLnBrk="0" hangingPunct="1">
              <a:lnSpc>
                <a:spcPct val="100000"/>
              </a:lnSpc>
              <a:spcBef>
                <a:spcPts val="172"/>
              </a:spcBef>
              <a:spcAft>
                <a:spcPts val="0"/>
              </a:spcAft>
              <a:buClrTx/>
              <a:buSzTx/>
              <a:buFontTx/>
              <a:buNone/>
              <a:tabLst/>
              <a:defRPr/>
            </a:pPr>
            <a:r>
              <a:rPr kumimoji="0" sz="1800" b="1" i="0" u="none" strike="noStrike" kern="0" cap="none" spc="-33" normalizeH="0" baseline="0" noProof="0" dirty="0">
                <a:ln>
                  <a:noFill/>
                </a:ln>
                <a:solidFill>
                  <a:srgbClr val="FFFFFF"/>
                </a:solidFill>
                <a:effectLst/>
                <a:uLnTx/>
                <a:uFillTx/>
                <a:latin typeface="Meiryo UI"/>
                <a:ea typeface="+mn-ea"/>
                <a:cs typeface="Meiryo UI"/>
              </a:rPr>
              <a:t>講演Ⅰ</a:t>
            </a:r>
            <a:endParaRPr kumimoji="0" sz="1800" b="0" i="0" u="none" strike="noStrike" kern="0" cap="none" spc="0" normalizeH="0" baseline="0" noProof="0" dirty="0">
              <a:ln>
                <a:noFill/>
              </a:ln>
              <a:solidFill>
                <a:sysClr val="windowText" lastClr="000000"/>
              </a:solidFill>
              <a:effectLst/>
              <a:uLnTx/>
              <a:uFillTx/>
              <a:latin typeface="Meiryo UI"/>
              <a:ea typeface="+mn-ea"/>
              <a:cs typeface="Meiryo UI"/>
            </a:endParaRPr>
          </a:p>
        </p:txBody>
      </p:sp>
      <p:sp>
        <p:nvSpPr>
          <p:cNvPr id="55" name="テキスト ボックス 54">
            <a:extLst>
              <a:ext uri="{FF2B5EF4-FFF2-40B4-BE49-F238E27FC236}">
                <a16:creationId xmlns:a16="http://schemas.microsoft.com/office/drawing/2014/main" id="{55961A2A-1657-A37D-F215-A61A0C055613}"/>
              </a:ext>
            </a:extLst>
          </p:cNvPr>
          <p:cNvSpPr txBox="1"/>
          <p:nvPr/>
        </p:nvSpPr>
        <p:spPr>
          <a:xfrm>
            <a:off x="6687942" y="4081274"/>
            <a:ext cx="4860924" cy="584775"/>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近藤　彰　先生</a:t>
            </a:r>
            <a:endParaRPr kumimoji="0" lang="en-US" altLang="ja-JP"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6" name="テキスト ボックス 55">
            <a:extLst>
              <a:ext uri="{FF2B5EF4-FFF2-40B4-BE49-F238E27FC236}">
                <a16:creationId xmlns:a16="http://schemas.microsoft.com/office/drawing/2014/main" id="{6C28316A-6A9F-73A6-10EB-AD67FA841C79}"/>
              </a:ext>
            </a:extLst>
          </p:cNvPr>
          <p:cNvSpPr txBox="1"/>
          <p:nvPr/>
        </p:nvSpPr>
        <p:spPr>
          <a:xfrm>
            <a:off x="3443592" y="4637189"/>
            <a:ext cx="8053530" cy="400110"/>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近藤内科病院 院長 徳島県臨床内科医会 </a:t>
            </a:r>
            <a:r>
              <a:rPr kumimoji="0" lang="en-US" altLang="ja-JP" sz="2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 </a:t>
            </a:r>
            <a:r>
              <a:rPr kumimoji="0" lang="ja-JP" altLang="en-US" sz="2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理事</a:t>
            </a:r>
            <a:endParaRPr kumimoji="0" lang="en-US" altLang="ja-JP" sz="20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7" name="テキスト ボックス 56">
            <a:extLst>
              <a:ext uri="{FF2B5EF4-FFF2-40B4-BE49-F238E27FC236}">
                <a16:creationId xmlns:a16="http://schemas.microsoft.com/office/drawing/2014/main" id="{B8B032E5-F5AD-BDED-EA66-552B337038D3}"/>
              </a:ext>
            </a:extLst>
          </p:cNvPr>
          <p:cNvSpPr txBox="1"/>
          <p:nvPr/>
        </p:nvSpPr>
        <p:spPr>
          <a:xfrm>
            <a:off x="1351539" y="8351701"/>
            <a:ext cx="8734667" cy="400110"/>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游ゴシック" panose="020F0502020204030204"/>
                <a:ea typeface="Meiryo UI" panose="020B0604030504040204" pitchFamily="50" charset="-128"/>
                <a:cs typeface="Times New Roman" panose="02020603050405020304" pitchFamily="18" charset="0"/>
              </a:rPr>
              <a:t>大阪大学大学院医学系研究科　</a:t>
            </a:r>
            <a:r>
              <a:rPr kumimoji="0" lang="ja-JP" altLang="en-US" sz="2000" b="1" i="0" u="none" strike="noStrike" kern="1200" cap="none" spc="0" normalizeH="0" baseline="0" noProof="0" dirty="0">
                <a:ln>
                  <a:noFill/>
                </a:ln>
                <a:solidFill>
                  <a:prstClr val="black"/>
                </a:solidFill>
                <a:effectLst/>
                <a:uLnTx/>
                <a:uFillTx/>
                <a:latin typeface="游ゴシック" panose="020F0502020204030204"/>
                <a:ea typeface="Meiryo UI" panose="020B0604030504040204" pitchFamily="50" charset="-128"/>
                <a:cs typeface="Times New Roman" panose="02020603050405020304" pitchFamily="18" charset="0"/>
              </a:rPr>
              <a:t>感染制御学 講師</a:t>
            </a:r>
            <a:r>
              <a:rPr kumimoji="0" lang="zh-CN" altLang="en-US" sz="2000" b="1" i="0" u="none" strike="noStrike" kern="1200" cap="none" spc="0" normalizeH="0" baseline="0" noProof="0" dirty="0">
                <a:ln>
                  <a:noFill/>
                </a:ln>
                <a:solidFill>
                  <a:prstClr val="black"/>
                </a:solidFill>
                <a:effectLst/>
                <a:uLnTx/>
                <a:uFillTx/>
                <a:latin typeface="游ゴシック" panose="020F0502020204030204"/>
                <a:ea typeface="Meiryo UI" panose="020B0604030504040204" pitchFamily="50" charset="-128"/>
                <a:cs typeface="Times New Roman" panose="02020603050405020304" pitchFamily="18" charset="0"/>
              </a:rPr>
              <a:t>　</a:t>
            </a:r>
          </a:p>
        </p:txBody>
      </p:sp>
      <p:sp>
        <p:nvSpPr>
          <p:cNvPr id="58" name="テキスト ボックス 57">
            <a:extLst>
              <a:ext uri="{FF2B5EF4-FFF2-40B4-BE49-F238E27FC236}">
                <a16:creationId xmlns:a16="http://schemas.microsoft.com/office/drawing/2014/main" id="{9B2F720F-1236-904E-89EF-CD2A8CF75930}"/>
              </a:ext>
            </a:extLst>
          </p:cNvPr>
          <p:cNvSpPr txBox="1"/>
          <p:nvPr/>
        </p:nvSpPr>
        <p:spPr>
          <a:xfrm>
            <a:off x="2157927" y="7627790"/>
            <a:ext cx="7901563" cy="646331"/>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松尾　裕央　先生</a:t>
            </a:r>
            <a:endParaRPr kumimoji="0" lang="en-US" altLang="ja-JP" sz="36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59" name="テキスト ボックス 58">
            <a:extLst>
              <a:ext uri="{FF2B5EF4-FFF2-40B4-BE49-F238E27FC236}">
                <a16:creationId xmlns:a16="http://schemas.microsoft.com/office/drawing/2014/main" id="{7E21952A-3688-C55A-91E5-DA514ADCE9A9}"/>
              </a:ext>
            </a:extLst>
          </p:cNvPr>
          <p:cNvSpPr txBox="1"/>
          <p:nvPr/>
        </p:nvSpPr>
        <p:spPr>
          <a:xfrm>
            <a:off x="1979224" y="5386266"/>
            <a:ext cx="9968855" cy="584775"/>
          </a:xfrm>
          <a:prstGeom prst="rect">
            <a:avLst/>
          </a:prstGeom>
          <a:noFill/>
        </p:spPr>
        <p:txBody>
          <a:bodyPr wrap="square">
            <a:spAutoFit/>
          </a:bodyPr>
          <a:lstStyle/>
          <a:p>
            <a:pPr marL="0" marR="0" lvl="0" indent="0" algn="l" defTabSz="695093"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新型コロナ感染症の疫学・疾病負荷・感染予防の重要性</a:t>
            </a:r>
          </a:p>
        </p:txBody>
      </p:sp>
      <p:sp>
        <p:nvSpPr>
          <p:cNvPr id="67" name="テキスト ボックス 66">
            <a:extLst>
              <a:ext uri="{FF2B5EF4-FFF2-40B4-BE49-F238E27FC236}">
                <a16:creationId xmlns:a16="http://schemas.microsoft.com/office/drawing/2014/main" id="{6C8010E2-377D-B210-F7F3-5BFA6E4EB136}"/>
              </a:ext>
            </a:extLst>
          </p:cNvPr>
          <p:cNvSpPr txBox="1"/>
          <p:nvPr/>
        </p:nvSpPr>
        <p:spPr>
          <a:xfrm>
            <a:off x="1054445" y="15458235"/>
            <a:ext cx="9386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共催：徳島県臨床内科医会</a:t>
            </a:r>
            <a:r>
              <a:rPr kumimoji="1" lang="ja-JP" altLang="en-US" b="1" dirty="0">
                <a:solidFill>
                  <a:prstClr val="white"/>
                </a:solidFill>
                <a:latin typeface="Calibri" panose="020F0502020204030204"/>
                <a:ea typeface="游ゴシック" panose="020B0400000000000000" pitchFamily="50" charset="-128"/>
              </a:rPr>
              <a:t>／</a:t>
            </a:r>
            <a:r>
              <a:rPr kumimoji="1" lang="ja-JP" altLang="en-US"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ファイザー株式会社</a:t>
            </a:r>
            <a:endParaRPr kumimoji="1" lang="en-US" altLang="ja-JP"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rPr>
              <a:t>後援：香川県臨床内科医会／愛媛県臨床内科医会／高知県臨床内科医会</a:t>
            </a:r>
            <a:endParaRPr kumimoji="1" lang="en-US" altLang="ja-JP" b="1"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grpSp>
        <p:nvGrpSpPr>
          <p:cNvPr id="29" name="グループ化 28">
            <a:extLst>
              <a:ext uri="{FF2B5EF4-FFF2-40B4-BE49-F238E27FC236}">
                <a16:creationId xmlns:a16="http://schemas.microsoft.com/office/drawing/2014/main" id="{5B913E57-9216-680F-B795-9A6FBE2117BF}"/>
              </a:ext>
            </a:extLst>
          </p:cNvPr>
          <p:cNvGrpSpPr/>
          <p:nvPr/>
        </p:nvGrpSpPr>
        <p:grpSpPr>
          <a:xfrm>
            <a:off x="735895" y="5424624"/>
            <a:ext cx="1086532" cy="461660"/>
            <a:chOff x="219292" y="6071231"/>
            <a:chExt cx="895097" cy="457863"/>
          </a:xfrm>
        </p:grpSpPr>
        <p:sp>
          <p:nvSpPr>
            <p:cNvPr id="35" name="object 25">
              <a:extLst>
                <a:ext uri="{FF2B5EF4-FFF2-40B4-BE49-F238E27FC236}">
                  <a16:creationId xmlns:a16="http://schemas.microsoft.com/office/drawing/2014/main" id="{4990FD19-D679-1CFE-56AF-9A0FED7D1213}"/>
                </a:ext>
              </a:extLst>
            </p:cNvPr>
            <p:cNvSpPr/>
            <p:nvPr/>
          </p:nvSpPr>
          <p:spPr>
            <a:xfrm>
              <a:off x="219292" y="6071231"/>
              <a:ext cx="895097" cy="457863"/>
            </a:xfrm>
            <a:custGeom>
              <a:avLst/>
              <a:gdLst/>
              <a:ahLst/>
              <a:cxnLst/>
              <a:rect l="l" t="t" r="r" b="b"/>
              <a:pathLst>
                <a:path w="829310" h="335279">
                  <a:moveTo>
                    <a:pt x="0" y="167640"/>
                  </a:moveTo>
                  <a:lnTo>
                    <a:pt x="5988" y="123075"/>
                  </a:lnTo>
                  <a:lnTo>
                    <a:pt x="22888" y="83029"/>
                  </a:lnTo>
                  <a:lnTo>
                    <a:pt x="49101" y="49101"/>
                  </a:lnTo>
                  <a:lnTo>
                    <a:pt x="83029" y="22888"/>
                  </a:lnTo>
                  <a:lnTo>
                    <a:pt x="123075" y="5988"/>
                  </a:lnTo>
                  <a:lnTo>
                    <a:pt x="167640" y="0"/>
                  </a:lnTo>
                  <a:lnTo>
                    <a:pt x="661416" y="0"/>
                  </a:lnTo>
                  <a:lnTo>
                    <a:pt x="705980" y="5988"/>
                  </a:lnTo>
                  <a:lnTo>
                    <a:pt x="746026" y="22888"/>
                  </a:lnTo>
                  <a:lnTo>
                    <a:pt x="779954" y="49101"/>
                  </a:lnTo>
                  <a:lnTo>
                    <a:pt x="806167" y="83029"/>
                  </a:lnTo>
                  <a:lnTo>
                    <a:pt x="823067" y="123075"/>
                  </a:lnTo>
                  <a:lnTo>
                    <a:pt x="829056" y="167640"/>
                  </a:lnTo>
                  <a:lnTo>
                    <a:pt x="823067" y="212204"/>
                  </a:lnTo>
                  <a:lnTo>
                    <a:pt x="806167" y="252250"/>
                  </a:lnTo>
                  <a:lnTo>
                    <a:pt x="779954" y="286178"/>
                  </a:lnTo>
                  <a:lnTo>
                    <a:pt x="746026" y="312391"/>
                  </a:lnTo>
                  <a:lnTo>
                    <a:pt x="705980" y="329291"/>
                  </a:lnTo>
                  <a:lnTo>
                    <a:pt x="661416" y="335280"/>
                  </a:lnTo>
                  <a:lnTo>
                    <a:pt x="167640" y="335280"/>
                  </a:lnTo>
                  <a:lnTo>
                    <a:pt x="123075" y="329291"/>
                  </a:lnTo>
                  <a:lnTo>
                    <a:pt x="83029" y="312391"/>
                  </a:lnTo>
                  <a:lnTo>
                    <a:pt x="49101" y="286178"/>
                  </a:lnTo>
                  <a:lnTo>
                    <a:pt x="22888" y="252250"/>
                  </a:lnTo>
                  <a:lnTo>
                    <a:pt x="5988" y="212204"/>
                  </a:lnTo>
                  <a:lnTo>
                    <a:pt x="0" y="167640"/>
                  </a:lnTo>
                  <a:close/>
                </a:path>
              </a:pathLst>
            </a:custGeom>
            <a:gradFill flip="none" rotWithShape="1">
              <a:gsLst>
                <a:gs pos="43000">
                  <a:srgbClr val="7030A0"/>
                </a:gs>
                <a:gs pos="100000">
                  <a:srgbClr val="CC99FF"/>
                </a:gs>
                <a:gs pos="100000">
                  <a:srgbClr val="7030A0">
                    <a:tint val="23500"/>
                    <a:satMod val="160000"/>
                  </a:srgbClr>
                </a:gs>
              </a:gsLst>
              <a:path path="circle">
                <a:fillToRect l="50000" t="50000" r="50000" b="50000"/>
              </a:path>
              <a:tileRect/>
            </a:gradFill>
            <a:ln w="12700">
              <a:solidFill>
                <a:schemeClr val="bg2">
                  <a:lumMod val="50000"/>
                </a:schemeClr>
              </a:solidFill>
            </a:ln>
          </p:spPr>
          <p:txBody>
            <a:bodyPr wrap="square" lIns="0" tIns="0" rIns="0" bIns="0" rtlCol="0" anchor="ctr"/>
            <a:lstStyle/>
            <a:p>
              <a:pPr marL="0" marR="0" lvl="0" indent="0" algn="l" defTabSz="986863"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2" name="object 27">
              <a:extLst>
                <a:ext uri="{FF2B5EF4-FFF2-40B4-BE49-F238E27FC236}">
                  <a16:creationId xmlns:a16="http://schemas.microsoft.com/office/drawing/2014/main" id="{F4523C41-B6C3-F7E2-AE37-08B932CE766D}"/>
                </a:ext>
              </a:extLst>
            </p:cNvPr>
            <p:cNvSpPr txBox="1"/>
            <p:nvPr/>
          </p:nvSpPr>
          <p:spPr>
            <a:xfrm>
              <a:off x="348464" y="6108039"/>
              <a:ext cx="669504" cy="380708"/>
            </a:xfrm>
            <a:prstGeom prst="rect">
              <a:avLst/>
            </a:prstGeom>
            <a:ln>
              <a:noFill/>
            </a:ln>
          </p:spPr>
          <p:txBody>
            <a:bodyPr vert="horz" wrap="square" lIns="0" tIns="14393" rIns="0" bIns="0" rtlCol="0" anchor="ctr">
              <a:spAutoFit/>
            </a:bodyPr>
            <a:lstStyle/>
            <a:p>
              <a:pPr marL="13706" marR="0" lvl="0" indent="0" algn="ctr" defTabSz="986863" rtl="0" eaLnBrk="1" fontAlgn="auto" latinLnBrk="0" hangingPunct="1">
                <a:lnSpc>
                  <a:spcPct val="100000"/>
                </a:lnSpc>
                <a:spcBef>
                  <a:spcPts val="113"/>
                </a:spcBef>
                <a:spcAft>
                  <a:spcPts val="0"/>
                </a:spcAft>
                <a:buClrTx/>
                <a:buSzTx/>
                <a:buFontTx/>
                <a:buNone/>
                <a:tabLst/>
                <a:defRPr/>
              </a:pPr>
              <a:r>
                <a:rPr lang="ja-JP" altLang="en-US" sz="2400" b="1" kern="0" spc="-27" dirty="0">
                  <a:solidFill>
                    <a:prstClr val="white"/>
                  </a:solidFill>
                  <a:latin typeface="Times New Roman" panose="02020603050405020304" pitchFamily="18" charset="0"/>
                  <a:ea typeface="游ゴシック" panose="020B0400000000000000" pitchFamily="50" charset="-128"/>
                  <a:cs typeface="Times New Roman" panose="02020603050405020304" pitchFamily="18" charset="0"/>
                </a:rPr>
                <a:t>演者</a:t>
              </a:r>
              <a:endParaRPr kumimoji="0" sz="2400" b="0" i="0" u="none" strike="noStrike" kern="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60" name="object 40">
            <a:extLst>
              <a:ext uri="{FF2B5EF4-FFF2-40B4-BE49-F238E27FC236}">
                <a16:creationId xmlns:a16="http://schemas.microsoft.com/office/drawing/2014/main" id="{7D328794-4662-8BE3-9B61-CCF1009D9A98}"/>
              </a:ext>
            </a:extLst>
          </p:cNvPr>
          <p:cNvSpPr txBox="1"/>
          <p:nvPr/>
        </p:nvSpPr>
        <p:spPr>
          <a:xfrm>
            <a:off x="499854" y="5995361"/>
            <a:ext cx="1627389" cy="266214"/>
          </a:xfrm>
          <a:prstGeom prst="rect">
            <a:avLst/>
          </a:prstGeom>
        </p:spPr>
        <p:txBody>
          <a:bodyPr vert="horz" wrap="square" lIns="0" tIns="19799" rIns="0" bIns="0" rtlCol="0">
            <a:spAutoFit/>
          </a:bodyPr>
          <a:lstStyle/>
          <a:p>
            <a:pPr marL="20839" marR="0" lvl="0" indent="0" algn="ctr" defTabSz="1500426" rtl="0" eaLnBrk="1" fontAlgn="auto" latinLnBrk="0" hangingPunct="1">
              <a:lnSpc>
                <a:spcPct val="100000"/>
              </a:lnSpc>
              <a:spcBef>
                <a:spcPts val="157"/>
              </a:spcBef>
              <a:spcAft>
                <a:spcPts val="0"/>
              </a:spcAft>
              <a:buClrTx/>
              <a:buSzTx/>
              <a:buFontTx/>
              <a:buNone/>
              <a:tabLst/>
              <a:defRPr/>
            </a:pPr>
            <a:r>
              <a:rPr kumimoji="0" sz="1600" b="1" i="0" u="none" strike="noStrike" kern="0" cap="none" spc="-17"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rPr>
              <a:t>1</a:t>
            </a:r>
            <a:r>
              <a:rPr kumimoji="0" lang="en-US" sz="1600" b="1" i="0" u="none" strike="noStrike" kern="0" cap="none" spc="-17"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rPr>
              <a:t>9</a:t>
            </a:r>
            <a:r>
              <a:rPr kumimoji="0" sz="1600" b="1" i="0" u="none" strike="noStrike" kern="0" cap="none" spc="-17"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rPr>
              <a:t>:</a:t>
            </a:r>
            <a:r>
              <a:rPr lang="en-US" sz="1600" b="1" kern="0" spc="-17" dirty="0">
                <a:solidFill>
                  <a:sysClr val="windowText" lastClr="000000"/>
                </a:solidFill>
                <a:latin typeface="Times New Roman" panose="02020603050405020304" pitchFamily="18" charset="0"/>
                <a:ea typeface="Meiryo UI" panose="020B0604030504040204" pitchFamily="50" charset="-128"/>
                <a:cs typeface="Times New Roman" panose="02020603050405020304" pitchFamily="18" charset="0"/>
              </a:rPr>
              <a:t>30</a:t>
            </a:r>
            <a:r>
              <a:rPr kumimoji="0" sz="1600" b="1" i="0" u="none" strike="noStrike" kern="0" cap="none" spc="-17"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rPr>
              <a:t>～</a:t>
            </a:r>
            <a:r>
              <a:rPr lang="en-US" sz="1600" b="1" kern="0" spc="-17" dirty="0">
                <a:solidFill>
                  <a:sysClr val="windowText" lastClr="000000"/>
                </a:solidFill>
                <a:latin typeface="Times New Roman" panose="02020603050405020304" pitchFamily="18" charset="0"/>
                <a:ea typeface="Meiryo UI" panose="020B0604030504040204" pitchFamily="50" charset="-128"/>
                <a:cs typeface="Times New Roman" panose="02020603050405020304" pitchFamily="18" charset="0"/>
              </a:rPr>
              <a:t>20:15</a:t>
            </a:r>
            <a:endParaRPr kumimoji="0" sz="1600" b="1" i="0" u="none" strike="noStrike" kern="0" cap="none" spc="0"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endParaRPr>
          </a:p>
        </p:txBody>
      </p:sp>
      <p:grpSp>
        <p:nvGrpSpPr>
          <p:cNvPr id="93" name="グループ化 92">
            <a:extLst>
              <a:ext uri="{FF2B5EF4-FFF2-40B4-BE49-F238E27FC236}">
                <a16:creationId xmlns:a16="http://schemas.microsoft.com/office/drawing/2014/main" id="{076750F0-3CF2-6093-D5C3-D0A089A53C92}"/>
              </a:ext>
            </a:extLst>
          </p:cNvPr>
          <p:cNvGrpSpPr/>
          <p:nvPr/>
        </p:nvGrpSpPr>
        <p:grpSpPr>
          <a:xfrm>
            <a:off x="767394" y="4160372"/>
            <a:ext cx="1086532" cy="461660"/>
            <a:chOff x="219292" y="6071231"/>
            <a:chExt cx="895097" cy="457863"/>
          </a:xfrm>
        </p:grpSpPr>
        <p:sp>
          <p:nvSpPr>
            <p:cNvPr id="94" name="object 25">
              <a:extLst>
                <a:ext uri="{FF2B5EF4-FFF2-40B4-BE49-F238E27FC236}">
                  <a16:creationId xmlns:a16="http://schemas.microsoft.com/office/drawing/2014/main" id="{B82D0238-B566-FE3E-546E-F334E9DDD586}"/>
                </a:ext>
              </a:extLst>
            </p:cNvPr>
            <p:cNvSpPr/>
            <p:nvPr/>
          </p:nvSpPr>
          <p:spPr>
            <a:xfrm>
              <a:off x="219292" y="6071231"/>
              <a:ext cx="895097" cy="457863"/>
            </a:xfrm>
            <a:custGeom>
              <a:avLst/>
              <a:gdLst/>
              <a:ahLst/>
              <a:cxnLst/>
              <a:rect l="l" t="t" r="r" b="b"/>
              <a:pathLst>
                <a:path w="829310" h="335279">
                  <a:moveTo>
                    <a:pt x="0" y="167640"/>
                  </a:moveTo>
                  <a:lnTo>
                    <a:pt x="5988" y="123075"/>
                  </a:lnTo>
                  <a:lnTo>
                    <a:pt x="22888" y="83029"/>
                  </a:lnTo>
                  <a:lnTo>
                    <a:pt x="49101" y="49101"/>
                  </a:lnTo>
                  <a:lnTo>
                    <a:pt x="83029" y="22888"/>
                  </a:lnTo>
                  <a:lnTo>
                    <a:pt x="123075" y="5988"/>
                  </a:lnTo>
                  <a:lnTo>
                    <a:pt x="167640" y="0"/>
                  </a:lnTo>
                  <a:lnTo>
                    <a:pt x="661416" y="0"/>
                  </a:lnTo>
                  <a:lnTo>
                    <a:pt x="705980" y="5988"/>
                  </a:lnTo>
                  <a:lnTo>
                    <a:pt x="746026" y="22888"/>
                  </a:lnTo>
                  <a:lnTo>
                    <a:pt x="779954" y="49101"/>
                  </a:lnTo>
                  <a:lnTo>
                    <a:pt x="806167" y="83029"/>
                  </a:lnTo>
                  <a:lnTo>
                    <a:pt x="823067" y="123075"/>
                  </a:lnTo>
                  <a:lnTo>
                    <a:pt x="829056" y="167640"/>
                  </a:lnTo>
                  <a:lnTo>
                    <a:pt x="823067" y="212204"/>
                  </a:lnTo>
                  <a:lnTo>
                    <a:pt x="806167" y="252250"/>
                  </a:lnTo>
                  <a:lnTo>
                    <a:pt x="779954" y="286178"/>
                  </a:lnTo>
                  <a:lnTo>
                    <a:pt x="746026" y="312391"/>
                  </a:lnTo>
                  <a:lnTo>
                    <a:pt x="705980" y="329291"/>
                  </a:lnTo>
                  <a:lnTo>
                    <a:pt x="661416" y="335280"/>
                  </a:lnTo>
                  <a:lnTo>
                    <a:pt x="167640" y="335280"/>
                  </a:lnTo>
                  <a:lnTo>
                    <a:pt x="123075" y="329291"/>
                  </a:lnTo>
                  <a:lnTo>
                    <a:pt x="83029" y="312391"/>
                  </a:lnTo>
                  <a:lnTo>
                    <a:pt x="49101" y="286178"/>
                  </a:lnTo>
                  <a:lnTo>
                    <a:pt x="22888" y="252250"/>
                  </a:lnTo>
                  <a:lnTo>
                    <a:pt x="5988" y="212204"/>
                  </a:lnTo>
                  <a:lnTo>
                    <a:pt x="0" y="167640"/>
                  </a:lnTo>
                  <a:close/>
                </a:path>
              </a:pathLst>
            </a:custGeom>
            <a:gradFill flip="none" rotWithShape="1">
              <a:gsLst>
                <a:gs pos="43000">
                  <a:srgbClr val="7030A0"/>
                </a:gs>
                <a:gs pos="100000">
                  <a:srgbClr val="CC99FF"/>
                </a:gs>
                <a:gs pos="100000">
                  <a:srgbClr val="7030A0">
                    <a:tint val="23500"/>
                    <a:satMod val="160000"/>
                  </a:srgbClr>
                </a:gs>
              </a:gsLst>
              <a:path path="circle">
                <a:fillToRect l="50000" t="50000" r="50000" b="50000"/>
              </a:path>
              <a:tileRect/>
            </a:gradFill>
            <a:ln w="12700">
              <a:solidFill>
                <a:schemeClr val="bg2">
                  <a:lumMod val="50000"/>
                </a:schemeClr>
              </a:solidFill>
            </a:ln>
          </p:spPr>
          <p:txBody>
            <a:bodyPr wrap="square" lIns="0" tIns="0" rIns="0" bIns="0" rtlCol="0" anchor="ctr"/>
            <a:lstStyle/>
            <a:p>
              <a:pPr marL="0" marR="0" lvl="0" indent="0" algn="l" defTabSz="986863"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95" name="object 27">
              <a:extLst>
                <a:ext uri="{FF2B5EF4-FFF2-40B4-BE49-F238E27FC236}">
                  <a16:creationId xmlns:a16="http://schemas.microsoft.com/office/drawing/2014/main" id="{051ED658-A70D-E722-85B7-826988310FEE}"/>
                </a:ext>
              </a:extLst>
            </p:cNvPr>
            <p:cNvSpPr txBox="1"/>
            <p:nvPr/>
          </p:nvSpPr>
          <p:spPr>
            <a:xfrm>
              <a:off x="348464" y="6108038"/>
              <a:ext cx="669504" cy="380708"/>
            </a:xfrm>
            <a:prstGeom prst="rect">
              <a:avLst/>
            </a:prstGeom>
            <a:ln>
              <a:noFill/>
            </a:ln>
          </p:spPr>
          <p:txBody>
            <a:bodyPr vert="horz" wrap="square" lIns="0" tIns="14393" rIns="0" bIns="0" rtlCol="0" anchor="ctr">
              <a:spAutoFit/>
            </a:bodyPr>
            <a:lstStyle/>
            <a:p>
              <a:pPr marL="13706" marR="0" lvl="0" indent="0" algn="ctr" defTabSz="986863" rtl="0" eaLnBrk="1" fontAlgn="auto" latinLnBrk="0" hangingPunct="1">
                <a:lnSpc>
                  <a:spcPct val="100000"/>
                </a:lnSpc>
                <a:spcBef>
                  <a:spcPts val="113"/>
                </a:spcBef>
                <a:spcAft>
                  <a:spcPts val="0"/>
                </a:spcAft>
                <a:buClrTx/>
                <a:buSzTx/>
                <a:buFontTx/>
                <a:buNone/>
                <a:tabLst/>
                <a:defRPr/>
              </a:pPr>
              <a:r>
                <a:rPr kumimoji="0" lang="ja-JP" altLang="en-US" sz="2400" b="1" i="0" u="none" strike="noStrike" kern="0" cap="none" spc="-27" normalizeH="0" baseline="0" noProof="0" dirty="0">
                  <a:ln>
                    <a:noFill/>
                  </a:ln>
                  <a:solidFill>
                    <a:prstClr val="white"/>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座長</a:t>
              </a:r>
              <a:endParaRPr kumimoji="0" sz="2400" b="0" i="0" u="none" strike="noStrike" kern="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grpSp>
        <p:nvGrpSpPr>
          <p:cNvPr id="114" name="グループ化 113">
            <a:extLst>
              <a:ext uri="{FF2B5EF4-FFF2-40B4-BE49-F238E27FC236}">
                <a16:creationId xmlns:a16="http://schemas.microsoft.com/office/drawing/2014/main" id="{C367CE58-C33F-BFBA-4040-326C16842DF9}"/>
              </a:ext>
            </a:extLst>
          </p:cNvPr>
          <p:cNvGrpSpPr/>
          <p:nvPr/>
        </p:nvGrpSpPr>
        <p:grpSpPr>
          <a:xfrm>
            <a:off x="767394" y="2735719"/>
            <a:ext cx="1086532" cy="461660"/>
            <a:chOff x="219292" y="6071231"/>
            <a:chExt cx="895097" cy="457863"/>
          </a:xfrm>
        </p:grpSpPr>
        <p:sp>
          <p:nvSpPr>
            <p:cNvPr id="115" name="object 25">
              <a:extLst>
                <a:ext uri="{FF2B5EF4-FFF2-40B4-BE49-F238E27FC236}">
                  <a16:creationId xmlns:a16="http://schemas.microsoft.com/office/drawing/2014/main" id="{E1D3B21C-010F-9A80-178F-3B5F708C77AC}"/>
                </a:ext>
              </a:extLst>
            </p:cNvPr>
            <p:cNvSpPr/>
            <p:nvPr/>
          </p:nvSpPr>
          <p:spPr>
            <a:xfrm>
              <a:off x="219292" y="6071231"/>
              <a:ext cx="895097" cy="457863"/>
            </a:xfrm>
            <a:custGeom>
              <a:avLst/>
              <a:gdLst/>
              <a:ahLst/>
              <a:cxnLst/>
              <a:rect l="l" t="t" r="r" b="b"/>
              <a:pathLst>
                <a:path w="829310" h="335279">
                  <a:moveTo>
                    <a:pt x="0" y="167640"/>
                  </a:moveTo>
                  <a:lnTo>
                    <a:pt x="5988" y="123075"/>
                  </a:lnTo>
                  <a:lnTo>
                    <a:pt x="22888" y="83029"/>
                  </a:lnTo>
                  <a:lnTo>
                    <a:pt x="49101" y="49101"/>
                  </a:lnTo>
                  <a:lnTo>
                    <a:pt x="83029" y="22888"/>
                  </a:lnTo>
                  <a:lnTo>
                    <a:pt x="123075" y="5988"/>
                  </a:lnTo>
                  <a:lnTo>
                    <a:pt x="167640" y="0"/>
                  </a:lnTo>
                  <a:lnTo>
                    <a:pt x="661416" y="0"/>
                  </a:lnTo>
                  <a:lnTo>
                    <a:pt x="705980" y="5988"/>
                  </a:lnTo>
                  <a:lnTo>
                    <a:pt x="746026" y="22888"/>
                  </a:lnTo>
                  <a:lnTo>
                    <a:pt x="779954" y="49101"/>
                  </a:lnTo>
                  <a:lnTo>
                    <a:pt x="806167" y="83029"/>
                  </a:lnTo>
                  <a:lnTo>
                    <a:pt x="823067" y="123075"/>
                  </a:lnTo>
                  <a:lnTo>
                    <a:pt x="829056" y="167640"/>
                  </a:lnTo>
                  <a:lnTo>
                    <a:pt x="823067" y="212204"/>
                  </a:lnTo>
                  <a:lnTo>
                    <a:pt x="806167" y="252250"/>
                  </a:lnTo>
                  <a:lnTo>
                    <a:pt x="779954" y="286178"/>
                  </a:lnTo>
                  <a:lnTo>
                    <a:pt x="746026" y="312391"/>
                  </a:lnTo>
                  <a:lnTo>
                    <a:pt x="705980" y="329291"/>
                  </a:lnTo>
                  <a:lnTo>
                    <a:pt x="661416" y="335280"/>
                  </a:lnTo>
                  <a:lnTo>
                    <a:pt x="167640" y="335280"/>
                  </a:lnTo>
                  <a:lnTo>
                    <a:pt x="123075" y="329291"/>
                  </a:lnTo>
                  <a:lnTo>
                    <a:pt x="83029" y="312391"/>
                  </a:lnTo>
                  <a:lnTo>
                    <a:pt x="49101" y="286178"/>
                  </a:lnTo>
                  <a:lnTo>
                    <a:pt x="22888" y="252250"/>
                  </a:lnTo>
                  <a:lnTo>
                    <a:pt x="5988" y="212204"/>
                  </a:lnTo>
                  <a:lnTo>
                    <a:pt x="0" y="167640"/>
                  </a:lnTo>
                  <a:close/>
                </a:path>
              </a:pathLst>
            </a:custGeom>
            <a:gradFill flip="none" rotWithShape="1">
              <a:gsLst>
                <a:gs pos="43000">
                  <a:srgbClr val="7030A0"/>
                </a:gs>
                <a:gs pos="100000">
                  <a:srgbClr val="CC99FF"/>
                </a:gs>
                <a:gs pos="100000">
                  <a:srgbClr val="7030A0">
                    <a:tint val="23500"/>
                    <a:satMod val="160000"/>
                  </a:srgbClr>
                </a:gs>
              </a:gsLst>
              <a:path path="circle">
                <a:fillToRect l="50000" t="50000" r="50000" b="50000"/>
              </a:path>
              <a:tileRect/>
            </a:gradFill>
            <a:ln w="12700">
              <a:solidFill>
                <a:schemeClr val="bg2">
                  <a:lumMod val="50000"/>
                </a:schemeClr>
              </a:solidFill>
            </a:ln>
          </p:spPr>
          <p:txBody>
            <a:bodyPr wrap="square" lIns="0" tIns="0" rIns="0" bIns="0" rtlCol="0" anchor="ctr"/>
            <a:lstStyle/>
            <a:p>
              <a:pPr marL="0" marR="0" lvl="0" indent="0" algn="l" defTabSz="986863"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16" name="object 27">
              <a:extLst>
                <a:ext uri="{FF2B5EF4-FFF2-40B4-BE49-F238E27FC236}">
                  <a16:creationId xmlns:a16="http://schemas.microsoft.com/office/drawing/2014/main" id="{E8C4FFAA-D8DB-547C-F343-CE5A364FEE58}"/>
                </a:ext>
              </a:extLst>
            </p:cNvPr>
            <p:cNvSpPr txBox="1"/>
            <p:nvPr/>
          </p:nvSpPr>
          <p:spPr>
            <a:xfrm>
              <a:off x="322515" y="6122507"/>
              <a:ext cx="669504" cy="380708"/>
            </a:xfrm>
            <a:prstGeom prst="rect">
              <a:avLst/>
            </a:prstGeom>
            <a:ln>
              <a:noFill/>
            </a:ln>
          </p:spPr>
          <p:txBody>
            <a:bodyPr vert="horz" wrap="square" lIns="0" tIns="14393" rIns="0" bIns="0" rtlCol="0" anchor="ctr">
              <a:spAutoFit/>
            </a:bodyPr>
            <a:lstStyle/>
            <a:p>
              <a:pPr marL="13706" marR="0" lvl="0" indent="0" algn="ctr" defTabSz="986863" rtl="0" eaLnBrk="1" fontAlgn="auto" latinLnBrk="0" hangingPunct="1">
                <a:lnSpc>
                  <a:spcPct val="100000"/>
                </a:lnSpc>
                <a:spcBef>
                  <a:spcPts val="113"/>
                </a:spcBef>
                <a:spcAft>
                  <a:spcPts val="0"/>
                </a:spcAft>
                <a:buClrTx/>
                <a:buSzTx/>
                <a:buFontTx/>
                <a:buNone/>
                <a:tabLst/>
                <a:defRPr/>
              </a:pPr>
              <a:r>
                <a:rPr kumimoji="0" lang="ja-JP" altLang="en-US" sz="2400" b="1" i="0" u="none" strike="noStrike" kern="0" cap="none" spc="-27" normalizeH="0" baseline="0" noProof="0" dirty="0">
                  <a:ln>
                    <a:noFill/>
                  </a:ln>
                  <a:solidFill>
                    <a:prstClr val="white"/>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日時</a:t>
              </a:r>
              <a:endParaRPr kumimoji="0" sz="2400" b="0" i="0" u="none" strike="noStrike" kern="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17" name="object 16">
            <a:extLst>
              <a:ext uri="{FF2B5EF4-FFF2-40B4-BE49-F238E27FC236}">
                <a16:creationId xmlns:a16="http://schemas.microsoft.com/office/drawing/2014/main" id="{CC5C2C87-C46B-917A-52E1-4FC2A9E75A92}"/>
              </a:ext>
            </a:extLst>
          </p:cNvPr>
          <p:cNvSpPr/>
          <p:nvPr/>
        </p:nvSpPr>
        <p:spPr>
          <a:xfrm>
            <a:off x="458283" y="7540600"/>
            <a:ext cx="11343173" cy="2151676"/>
          </a:xfrm>
          <a:custGeom>
            <a:avLst/>
            <a:gdLst/>
            <a:ahLst/>
            <a:cxnLst/>
            <a:rect l="l" t="t" r="r" b="b"/>
            <a:pathLst>
              <a:path w="6842759" h="1393190">
                <a:moveTo>
                  <a:pt x="6842759" y="0"/>
                </a:moveTo>
                <a:lnTo>
                  <a:pt x="0" y="0"/>
                </a:lnTo>
                <a:lnTo>
                  <a:pt x="0" y="1392935"/>
                </a:lnTo>
                <a:lnTo>
                  <a:pt x="6842759" y="1392935"/>
                </a:lnTo>
                <a:lnTo>
                  <a:pt x="6842759" y="0"/>
                </a:lnTo>
                <a:close/>
              </a:path>
            </a:pathLst>
          </a:custGeom>
          <a:solidFill>
            <a:srgbClr val="EBF8F7"/>
          </a:solidFill>
          <a:effectLst>
            <a:outerShdw blurRad="50800" dist="38100" dir="2700000" algn="tl" rotWithShape="0">
              <a:prstClr val="black">
                <a:alpha val="40000"/>
              </a:prstClr>
            </a:outerShdw>
          </a:effectLst>
        </p:spPr>
        <p:txBody>
          <a:bodyPr wrap="square" lIns="0" tIns="0" rIns="0" bIns="0" rtlCol="0"/>
          <a:lstStyle/>
          <a:p>
            <a:pPr marL="0" marR="0" lvl="0" indent="0" algn="l" defTabSz="1500426" rtl="0" eaLnBrk="1" fontAlgn="auto" latinLnBrk="0" hangingPunct="1">
              <a:lnSpc>
                <a:spcPct val="100000"/>
              </a:lnSpc>
              <a:spcBef>
                <a:spcPts val="0"/>
              </a:spcBef>
              <a:spcAft>
                <a:spcPts val="0"/>
              </a:spcAft>
              <a:buClrTx/>
              <a:buSzTx/>
              <a:buFontTx/>
              <a:buNone/>
              <a:tabLst/>
              <a:defRPr/>
            </a:pPr>
            <a:endParaRPr kumimoji="0" sz="2800" b="0" i="0" u="none" strike="noStrike" kern="0" cap="none" spc="0" normalizeH="0" baseline="0" noProof="0">
              <a:ln>
                <a:noFill/>
              </a:ln>
              <a:solidFill>
                <a:sysClr val="windowText" lastClr="000000"/>
              </a:solidFill>
              <a:effectLst/>
              <a:uLnTx/>
              <a:uFillTx/>
              <a:latin typeface="游ゴシック" panose="020F0502020204030204"/>
              <a:ea typeface="+mn-ea"/>
              <a:cs typeface="+mn-cs"/>
            </a:endParaRPr>
          </a:p>
        </p:txBody>
      </p:sp>
      <p:sp>
        <p:nvSpPr>
          <p:cNvPr id="118" name="テキスト ボックス 117">
            <a:extLst>
              <a:ext uri="{FF2B5EF4-FFF2-40B4-BE49-F238E27FC236}">
                <a16:creationId xmlns:a16="http://schemas.microsoft.com/office/drawing/2014/main" id="{7117A9B4-54A0-FE71-C821-7BCDEB9FA99A}"/>
              </a:ext>
            </a:extLst>
          </p:cNvPr>
          <p:cNvSpPr txBox="1"/>
          <p:nvPr/>
        </p:nvSpPr>
        <p:spPr>
          <a:xfrm>
            <a:off x="2762454" y="9308954"/>
            <a:ext cx="8734667" cy="400110"/>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游ゴシック" panose="020F0502020204030204"/>
                <a:ea typeface="Meiryo UI" panose="020B0604030504040204" pitchFamily="50" charset="-128"/>
                <a:cs typeface="Times New Roman" panose="02020603050405020304" pitchFamily="18" charset="0"/>
              </a:rPr>
              <a:t>大阪大学大学院医学系研究科 感染制御学 教授</a:t>
            </a:r>
          </a:p>
        </p:txBody>
      </p:sp>
      <p:sp>
        <p:nvSpPr>
          <p:cNvPr id="119" name="テキスト ボックス 118">
            <a:extLst>
              <a:ext uri="{FF2B5EF4-FFF2-40B4-BE49-F238E27FC236}">
                <a16:creationId xmlns:a16="http://schemas.microsoft.com/office/drawing/2014/main" id="{6177AF1B-C779-8EDD-3CD4-97B7625FD9C4}"/>
              </a:ext>
            </a:extLst>
          </p:cNvPr>
          <p:cNvSpPr txBox="1"/>
          <p:nvPr/>
        </p:nvSpPr>
        <p:spPr>
          <a:xfrm>
            <a:off x="3661120" y="6344858"/>
            <a:ext cx="7901563" cy="584775"/>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中村　信元　先生</a:t>
            </a:r>
            <a:endParaRPr kumimoji="0" lang="en-US" altLang="ja-JP"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0" name="テキスト ボックス 119">
            <a:extLst>
              <a:ext uri="{FF2B5EF4-FFF2-40B4-BE49-F238E27FC236}">
                <a16:creationId xmlns:a16="http://schemas.microsoft.com/office/drawing/2014/main" id="{253DBFE3-5F51-DBE3-DE37-DA3C45D09F19}"/>
              </a:ext>
            </a:extLst>
          </p:cNvPr>
          <p:cNvSpPr txBox="1"/>
          <p:nvPr/>
        </p:nvSpPr>
        <p:spPr>
          <a:xfrm>
            <a:off x="2010155" y="7669946"/>
            <a:ext cx="9671816" cy="584775"/>
          </a:xfrm>
          <a:prstGeom prst="rect">
            <a:avLst/>
          </a:prstGeom>
          <a:noFill/>
        </p:spPr>
        <p:txBody>
          <a:bodyPr wrap="square">
            <a:spAutoFit/>
          </a:bodyPr>
          <a:lstStyle/>
          <a:p>
            <a:pPr marL="0" marR="0" lvl="0" indent="0" algn="l" defTabSz="695093" rtl="0" eaLnBrk="1" fontAlgn="auto" latinLnBrk="0" hangingPunct="1">
              <a:lnSpc>
                <a:spcPct val="100000"/>
              </a:lnSpc>
              <a:spcBef>
                <a:spcPts val="0"/>
              </a:spcBef>
              <a:spcAft>
                <a:spcPts val="0"/>
              </a:spcAft>
              <a:buClrTx/>
              <a:buSzTx/>
              <a:buFontTx/>
              <a:buNone/>
              <a:tabLst/>
              <a:defRPr/>
            </a:pPr>
            <a:r>
              <a:rPr lang="ja-JP" altLang="en-US" sz="3200" b="1" dirty="0">
                <a:solidFill>
                  <a:srgbClr val="000000"/>
                </a:solidFill>
                <a:latin typeface="Meiryo UI" panose="020B0604030504040204" pitchFamily="50" charset="-128"/>
                <a:ea typeface="Meiryo UI" panose="020B0604030504040204" pitchFamily="50" charset="-128"/>
              </a:rPr>
              <a:t>今さら聞けない、</a:t>
            </a:r>
            <a:r>
              <a:rPr lang="en-US" altLang="ja-JP" sz="3200" b="1" dirty="0">
                <a:solidFill>
                  <a:srgbClr val="000000"/>
                </a:solidFill>
                <a:latin typeface="Meiryo UI" panose="020B0604030504040204" pitchFamily="50" charset="-128"/>
                <a:ea typeface="Meiryo UI" panose="020B0604030504040204" pitchFamily="50" charset="-128"/>
              </a:rPr>
              <a:t>mRNA</a:t>
            </a:r>
            <a:r>
              <a:rPr lang="ja-JP" altLang="en-US" sz="3200" b="1" dirty="0">
                <a:solidFill>
                  <a:srgbClr val="000000"/>
                </a:solidFill>
                <a:latin typeface="Meiryo UI" panose="020B0604030504040204" pitchFamily="50" charset="-128"/>
                <a:ea typeface="Meiryo UI" panose="020B0604030504040204" pitchFamily="50" charset="-128"/>
              </a:rPr>
              <a:t>ワクチンのエビデンス</a:t>
            </a:r>
            <a:r>
              <a:rPr lang="ja-JP" altLang="en-US" sz="3200" b="1">
                <a:solidFill>
                  <a:srgbClr val="000000"/>
                </a:solidFill>
                <a:latin typeface="Meiryo UI" panose="020B0604030504040204" pitchFamily="50" charset="-128"/>
                <a:ea typeface="Meiryo UI" panose="020B0604030504040204" pitchFamily="50" charset="-128"/>
              </a:rPr>
              <a:t>と考え方</a:t>
            </a:r>
            <a:endParaRPr kumimoji="0" lang="ja-JP" altLang="en-US"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grpSp>
        <p:nvGrpSpPr>
          <p:cNvPr id="121" name="グループ化 120">
            <a:extLst>
              <a:ext uri="{FF2B5EF4-FFF2-40B4-BE49-F238E27FC236}">
                <a16:creationId xmlns:a16="http://schemas.microsoft.com/office/drawing/2014/main" id="{EC995523-3A9B-8234-2D4F-FBF60EC6BAEF}"/>
              </a:ext>
            </a:extLst>
          </p:cNvPr>
          <p:cNvGrpSpPr/>
          <p:nvPr/>
        </p:nvGrpSpPr>
        <p:grpSpPr>
          <a:xfrm>
            <a:off x="746070" y="7721167"/>
            <a:ext cx="1086532" cy="461660"/>
            <a:chOff x="219292" y="6071231"/>
            <a:chExt cx="895097" cy="457863"/>
          </a:xfrm>
        </p:grpSpPr>
        <p:sp>
          <p:nvSpPr>
            <p:cNvPr id="122" name="object 25">
              <a:extLst>
                <a:ext uri="{FF2B5EF4-FFF2-40B4-BE49-F238E27FC236}">
                  <a16:creationId xmlns:a16="http://schemas.microsoft.com/office/drawing/2014/main" id="{78A34E49-35C1-1886-95A5-0D37E13862AE}"/>
                </a:ext>
              </a:extLst>
            </p:cNvPr>
            <p:cNvSpPr/>
            <p:nvPr/>
          </p:nvSpPr>
          <p:spPr>
            <a:xfrm>
              <a:off x="219292" y="6071231"/>
              <a:ext cx="895097" cy="457863"/>
            </a:xfrm>
            <a:custGeom>
              <a:avLst/>
              <a:gdLst/>
              <a:ahLst/>
              <a:cxnLst/>
              <a:rect l="l" t="t" r="r" b="b"/>
              <a:pathLst>
                <a:path w="829310" h="335279">
                  <a:moveTo>
                    <a:pt x="0" y="167640"/>
                  </a:moveTo>
                  <a:lnTo>
                    <a:pt x="5988" y="123075"/>
                  </a:lnTo>
                  <a:lnTo>
                    <a:pt x="22888" y="83029"/>
                  </a:lnTo>
                  <a:lnTo>
                    <a:pt x="49101" y="49101"/>
                  </a:lnTo>
                  <a:lnTo>
                    <a:pt x="83029" y="22888"/>
                  </a:lnTo>
                  <a:lnTo>
                    <a:pt x="123075" y="5988"/>
                  </a:lnTo>
                  <a:lnTo>
                    <a:pt x="167640" y="0"/>
                  </a:lnTo>
                  <a:lnTo>
                    <a:pt x="661416" y="0"/>
                  </a:lnTo>
                  <a:lnTo>
                    <a:pt x="705980" y="5988"/>
                  </a:lnTo>
                  <a:lnTo>
                    <a:pt x="746026" y="22888"/>
                  </a:lnTo>
                  <a:lnTo>
                    <a:pt x="779954" y="49101"/>
                  </a:lnTo>
                  <a:lnTo>
                    <a:pt x="806167" y="83029"/>
                  </a:lnTo>
                  <a:lnTo>
                    <a:pt x="823067" y="123075"/>
                  </a:lnTo>
                  <a:lnTo>
                    <a:pt x="829056" y="167640"/>
                  </a:lnTo>
                  <a:lnTo>
                    <a:pt x="823067" y="212204"/>
                  </a:lnTo>
                  <a:lnTo>
                    <a:pt x="806167" y="252250"/>
                  </a:lnTo>
                  <a:lnTo>
                    <a:pt x="779954" y="286178"/>
                  </a:lnTo>
                  <a:lnTo>
                    <a:pt x="746026" y="312391"/>
                  </a:lnTo>
                  <a:lnTo>
                    <a:pt x="705980" y="329291"/>
                  </a:lnTo>
                  <a:lnTo>
                    <a:pt x="661416" y="335280"/>
                  </a:lnTo>
                  <a:lnTo>
                    <a:pt x="167640" y="335280"/>
                  </a:lnTo>
                  <a:lnTo>
                    <a:pt x="123075" y="329291"/>
                  </a:lnTo>
                  <a:lnTo>
                    <a:pt x="83029" y="312391"/>
                  </a:lnTo>
                  <a:lnTo>
                    <a:pt x="49101" y="286178"/>
                  </a:lnTo>
                  <a:lnTo>
                    <a:pt x="22888" y="252250"/>
                  </a:lnTo>
                  <a:lnTo>
                    <a:pt x="5988" y="212204"/>
                  </a:lnTo>
                  <a:lnTo>
                    <a:pt x="0" y="167640"/>
                  </a:lnTo>
                  <a:close/>
                </a:path>
              </a:pathLst>
            </a:custGeom>
            <a:gradFill flip="none" rotWithShape="1">
              <a:gsLst>
                <a:gs pos="43000">
                  <a:srgbClr val="7030A0"/>
                </a:gs>
                <a:gs pos="100000">
                  <a:srgbClr val="CC99FF"/>
                </a:gs>
                <a:gs pos="100000">
                  <a:srgbClr val="7030A0">
                    <a:tint val="23500"/>
                    <a:satMod val="160000"/>
                  </a:srgbClr>
                </a:gs>
              </a:gsLst>
              <a:path path="circle">
                <a:fillToRect l="50000" t="50000" r="50000" b="50000"/>
              </a:path>
              <a:tileRect/>
            </a:gradFill>
            <a:ln w="12700">
              <a:solidFill>
                <a:schemeClr val="bg2">
                  <a:lumMod val="50000"/>
                </a:schemeClr>
              </a:solidFill>
            </a:ln>
          </p:spPr>
          <p:txBody>
            <a:bodyPr wrap="square" lIns="0" tIns="0" rIns="0" bIns="0" rtlCol="0" anchor="ctr"/>
            <a:lstStyle/>
            <a:p>
              <a:pPr marL="0" marR="0" lvl="0" indent="0" algn="l" defTabSz="986863"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23" name="object 27">
              <a:extLst>
                <a:ext uri="{FF2B5EF4-FFF2-40B4-BE49-F238E27FC236}">
                  <a16:creationId xmlns:a16="http://schemas.microsoft.com/office/drawing/2014/main" id="{9C97DEF4-FB4D-8B19-2EEB-ABAA5EAD107A}"/>
                </a:ext>
              </a:extLst>
            </p:cNvPr>
            <p:cNvSpPr txBox="1"/>
            <p:nvPr/>
          </p:nvSpPr>
          <p:spPr>
            <a:xfrm>
              <a:off x="348464" y="6108039"/>
              <a:ext cx="669504" cy="380708"/>
            </a:xfrm>
            <a:prstGeom prst="rect">
              <a:avLst/>
            </a:prstGeom>
            <a:ln>
              <a:noFill/>
            </a:ln>
          </p:spPr>
          <p:txBody>
            <a:bodyPr vert="horz" wrap="square" lIns="0" tIns="14393" rIns="0" bIns="0" rtlCol="0" anchor="ctr">
              <a:spAutoFit/>
            </a:bodyPr>
            <a:lstStyle/>
            <a:p>
              <a:pPr marL="13706" marR="0" lvl="0" indent="0" algn="ctr" defTabSz="986863" rtl="0" eaLnBrk="1" fontAlgn="auto" latinLnBrk="0" hangingPunct="1">
                <a:lnSpc>
                  <a:spcPct val="100000"/>
                </a:lnSpc>
                <a:spcBef>
                  <a:spcPts val="113"/>
                </a:spcBef>
                <a:spcAft>
                  <a:spcPts val="0"/>
                </a:spcAft>
                <a:buClrTx/>
                <a:buSzTx/>
                <a:buFontTx/>
                <a:buNone/>
                <a:tabLst/>
                <a:defRPr/>
              </a:pPr>
              <a:r>
                <a:rPr lang="ja-JP" altLang="en-US" sz="2400" b="1" kern="0" spc="-27" dirty="0">
                  <a:solidFill>
                    <a:prstClr val="white"/>
                  </a:solidFill>
                  <a:latin typeface="Times New Roman" panose="02020603050405020304" pitchFamily="18" charset="0"/>
                  <a:ea typeface="游ゴシック" panose="020B0400000000000000" pitchFamily="50" charset="-128"/>
                  <a:cs typeface="Times New Roman" panose="02020603050405020304" pitchFamily="18" charset="0"/>
                </a:rPr>
                <a:t>演者</a:t>
              </a:r>
              <a:endParaRPr kumimoji="0" sz="2400" b="0" i="0" u="none" strike="noStrike" kern="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grpSp>
      <p:sp>
        <p:nvSpPr>
          <p:cNvPr id="124" name="object 40">
            <a:extLst>
              <a:ext uri="{FF2B5EF4-FFF2-40B4-BE49-F238E27FC236}">
                <a16:creationId xmlns:a16="http://schemas.microsoft.com/office/drawing/2014/main" id="{40367B89-2B58-50FE-756D-6738C3076C23}"/>
              </a:ext>
            </a:extLst>
          </p:cNvPr>
          <p:cNvSpPr txBox="1"/>
          <p:nvPr/>
        </p:nvSpPr>
        <p:spPr>
          <a:xfrm>
            <a:off x="510029" y="8291904"/>
            <a:ext cx="1627389" cy="266214"/>
          </a:xfrm>
          <a:prstGeom prst="rect">
            <a:avLst/>
          </a:prstGeom>
        </p:spPr>
        <p:txBody>
          <a:bodyPr vert="horz" wrap="square" lIns="0" tIns="19799" rIns="0" bIns="0" rtlCol="0">
            <a:spAutoFit/>
          </a:bodyPr>
          <a:lstStyle/>
          <a:p>
            <a:pPr marL="20839" marR="0" lvl="0" indent="0" algn="ctr" defTabSz="1500426" rtl="0" eaLnBrk="1" fontAlgn="auto" latinLnBrk="0" hangingPunct="1">
              <a:lnSpc>
                <a:spcPct val="100000"/>
              </a:lnSpc>
              <a:spcBef>
                <a:spcPts val="157"/>
              </a:spcBef>
              <a:spcAft>
                <a:spcPts val="0"/>
              </a:spcAft>
              <a:buClrTx/>
              <a:buSzTx/>
              <a:buFontTx/>
              <a:buNone/>
              <a:tabLst/>
              <a:defRPr/>
            </a:pPr>
            <a:r>
              <a:rPr lang="en-US" sz="1600" b="1" kern="0" spc="-17" dirty="0">
                <a:solidFill>
                  <a:sysClr val="windowText" lastClr="000000"/>
                </a:solidFill>
                <a:latin typeface="Times New Roman" panose="02020603050405020304" pitchFamily="18" charset="0"/>
                <a:ea typeface="Meiryo UI" panose="020B0604030504040204" pitchFamily="50" charset="-128"/>
                <a:cs typeface="Times New Roman" panose="02020603050405020304" pitchFamily="18" charset="0"/>
              </a:rPr>
              <a:t>20</a:t>
            </a:r>
            <a:r>
              <a:rPr kumimoji="0" lang="en-US" sz="1600" b="1" i="0" u="none" strike="noStrike" kern="0" cap="none" spc="-17"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rPr>
              <a:t>:15</a:t>
            </a:r>
            <a:r>
              <a:rPr kumimoji="0" sz="1600" b="1" i="0" u="none" strike="noStrike" kern="0" cap="none" spc="-17"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rPr>
              <a:t>～</a:t>
            </a:r>
            <a:r>
              <a:rPr kumimoji="0" lang="en-US" altLang="ja-JP" sz="1600" b="1" i="0" u="none" strike="noStrike" kern="0" cap="none" spc="-17"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rPr>
              <a:t>21:00</a:t>
            </a:r>
            <a:endParaRPr kumimoji="0" sz="1600" b="1" i="0" u="none" strike="noStrike" kern="0" cap="none" spc="0" normalizeH="0" baseline="0" noProof="0" dirty="0">
              <a:ln>
                <a:noFill/>
              </a:ln>
              <a:solidFill>
                <a:sysClr val="windowText" lastClr="000000"/>
              </a:solidFill>
              <a:effectLst/>
              <a:uLnTx/>
              <a:uFillTx/>
              <a:latin typeface="Times New Roman" panose="02020603050405020304" pitchFamily="18" charset="0"/>
              <a:ea typeface="Meiryo UI" panose="020B0604030504040204" pitchFamily="50" charset="-128"/>
              <a:cs typeface="Times New Roman" panose="02020603050405020304" pitchFamily="18" charset="0"/>
            </a:endParaRPr>
          </a:p>
        </p:txBody>
      </p:sp>
      <p:sp>
        <p:nvSpPr>
          <p:cNvPr id="125" name="テキスト ボックス 124">
            <a:extLst>
              <a:ext uri="{FF2B5EF4-FFF2-40B4-BE49-F238E27FC236}">
                <a16:creationId xmlns:a16="http://schemas.microsoft.com/office/drawing/2014/main" id="{6B6DB2D1-7F99-821B-7466-ABF3213DECDB}"/>
              </a:ext>
            </a:extLst>
          </p:cNvPr>
          <p:cNvSpPr txBox="1"/>
          <p:nvPr/>
        </p:nvSpPr>
        <p:spPr>
          <a:xfrm>
            <a:off x="3673819" y="8721050"/>
            <a:ext cx="7901563" cy="584775"/>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ja-JP" altLang="en-US"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rPr>
              <a:t>忽那　賢志　先生</a:t>
            </a:r>
            <a:endParaRPr kumimoji="0" lang="en-US" altLang="ja-JP"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p:txBody>
      </p:sp>
      <p:sp>
        <p:nvSpPr>
          <p:cNvPr id="126" name="テキスト ボックス 125">
            <a:extLst>
              <a:ext uri="{FF2B5EF4-FFF2-40B4-BE49-F238E27FC236}">
                <a16:creationId xmlns:a16="http://schemas.microsoft.com/office/drawing/2014/main" id="{D2BD190D-A39C-AB2D-928B-48947454F396}"/>
              </a:ext>
            </a:extLst>
          </p:cNvPr>
          <p:cNvSpPr txBox="1"/>
          <p:nvPr/>
        </p:nvSpPr>
        <p:spPr>
          <a:xfrm>
            <a:off x="2699222" y="6991976"/>
            <a:ext cx="8734667" cy="400110"/>
          </a:xfrm>
          <a:prstGeom prst="rect">
            <a:avLst/>
          </a:prstGeom>
          <a:noFill/>
        </p:spPr>
        <p:txBody>
          <a:bodyPr wrap="square">
            <a:spAutoFit/>
          </a:bodyPr>
          <a:lstStyle/>
          <a:p>
            <a:pPr marL="0" marR="0" lvl="0" indent="0" algn="r" defTabSz="695093"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black"/>
                </a:solidFill>
                <a:effectLst/>
                <a:uLnTx/>
                <a:uFillTx/>
                <a:latin typeface="游ゴシック" panose="020F0502020204030204"/>
                <a:ea typeface="Meiryo UI" panose="020B0604030504040204" pitchFamily="50" charset="-128"/>
                <a:cs typeface="Times New Roman" panose="02020603050405020304" pitchFamily="18" charset="0"/>
              </a:rPr>
              <a:t>徳島大学大学院医歯薬学研究部 実践地域診療・医科学分野 特任教授</a:t>
            </a:r>
            <a:endParaRPr kumimoji="0" lang="zh-CN" altLang="en-US" sz="2000" b="1" i="0" u="none" strike="noStrike" kern="1200" cap="none" spc="0" normalizeH="0" baseline="0" noProof="0" dirty="0">
              <a:ln>
                <a:noFill/>
              </a:ln>
              <a:solidFill>
                <a:prstClr val="black"/>
              </a:solidFill>
              <a:effectLst/>
              <a:uLnTx/>
              <a:uFillTx/>
              <a:latin typeface="游ゴシック" panose="020F0502020204030204"/>
              <a:ea typeface="Meiryo UI" panose="020B0604030504040204" pitchFamily="50"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6905D6D2-60E6-D913-2D34-49113BB7DC3C}"/>
              </a:ext>
            </a:extLst>
          </p:cNvPr>
          <p:cNvSpPr txBox="1"/>
          <p:nvPr/>
        </p:nvSpPr>
        <p:spPr>
          <a:xfrm>
            <a:off x="7588958" y="108178"/>
            <a:ext cx="4526919" cy="400110"/>
          </a:xfrm>
          <a:prstGeom prst="rect">
            <a:avLst/>
          </a:prstGeom>
          <a:noFill/>
          <a:ln>
            <a:noFill/>
          </a:ln>
        </p:spPr>
        <p:txBody>
          <a:bodyPr wrap="square" anchor="ctr">
            <a:spAutoFit/>
          </a:bodyPr>
          <a:lstStyle/>
          <a:p>
            <a:pPr marL="0" marR="0" lvl="0" indent="0" algn="r" defTabSz="453217" rtl="0" eaLnBrk="1" fontAlgn="auto" latinLnBrk="0" hangingPunct="1">
              <a:lnSpc>
                <a:spcPct val="100000"/>
              </a:lnSpc>
              <a:spcBef>
                <a:spcPts val="0"/>
              </a:spcBef>
              <a:spcAft>
                <a:spcPts val="0"/>
              </a:spcAft>
              <a:buClrTx/>
              <a:buSzTx/>
              <a:buFontTx/>
              <a:buNone/>
              <a:tabLst/>
              <a:defRPr/>
            </a:pP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開催形式：ハイブリッド開催</a:t>
            </a:r>
            <a:r>
              <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 name="四角形: 角を丸くする 3">
            <a:extLst>
              <a:ext uri="{FF2B5EF4-FFF2-40B4-BE49-F238E27FC236}">
                <a16:creationId xmlns:a16="http://schemas.microsoft.com/office/drawing/2014/main" id="{9D00F1AD-7BCF-4898-C203-6F8D87AAE5C8}"/>
              </a:ext>
            </a:extLst>
          </p:cNvPr>
          <p:cNvSpPr/>
          <p:nvPr/>
        </p:nvSpPr>
        <p:spPr>
          <a:xfrm>
            <a:off x="448108" y="10175989"/>
            <a:ext cx="11343174" cy="4656004"/>
          </a:xfrm>
          <a:prstGeom prst="roundRect">
            <a:avLst>
              <a:gd name="adj" fmla="val 7416"/>
            </a:avLst>
          </a:prstGeom>
          <a:noFill/>
          <a:ln w="38100" cap="flat" cmpd="sng" algn="ctr">
            <a:solidFill>
              <a:srgbClr val="FF0000"/>
            </a:solidFill>
            <a:prstDash val="solid"/>
            <a:miter lim="800000"/>
          </a:ln>
          <a:effectLst/>
        </p:spPr>
        <p:txBody>
          <a:bodyPr rtlCol="0" anchor="ctr"/>
          <a:lstStyle/>
          <a:p>
            <a:pPr algn="ctr" defTabSz="566991">
              <a:defRPr/>
            </a:pPr>
            <a:endParaRPr kumimoji="1" lang="ja-JP" altLang="en-US" sz="1116" kern="0">
              <a:solidFill>
                <a:prstClr val="white"/>
              </a:solidFill>
              <a:latin typeface="Times New Roman" panose="02020603050405020304" pitchFamily="18" charset="0"/>
              <a:ea typeface="游ゴシック" panose="020B0400000000000000" pitchFamily="50" charset="-128"/>
              <a:cs typeface="Times New Roman" panose="02020603050405020304" pitchFamily="18" charset="0"/>
            </a:endParaRPr>
          </a:p>
        </p:txBody>
      </p:sp>
      <p:sp>
        <p:nvSpPr>
          <p:cNvPr id="6" name="object 43">
            <a:extLst>
              <a:ext uri="{FF2B5EF4-FFF2-40B4-BE49-F238E27FC236}">
                <a16:creationId xmlns:a16="http://schemas.microsoft.com/office/drawing/2014/main" id="{E2D78D22-6A8C-F982-27B6-98772B89646D}"/>
              </a:ext>
            </a:extLst>
          </p:cNvPr>
          <p:cNvSpPr txBox="1"/>
          <p:nvPr/>
        </p:nvSpPr>
        <p:spPr>
          <a:xfrm>
            <a:off x="1121178" y="9969173"/>
            <a:ext cx="10201155" cy="378343"/>
          </a:xfrm>
          <a:prstGeom prst="rect">
            <a:avLst/>
          </a:prstGeom>
          <a:solidFill>
            <a:srgbClr val="FF0000"/>
          </a:solidFill>
        </p:spPr>
        <p:txBody>
          <a:bodyPr vert="horz" wrap="square" lIns="0" tIns="8924" rIns="0" bIns="0" rtlCol="0" anchor="ctr">
            <a:spAutoFit/>
          </a:bodyPr>
          <a:lstStyle/>
          <a:p>
            <a:pPr marL="8500" algn="ctr" defTabSz="611954">
              <a:spcBef>
                <a:spcPts val="71"/>
              </a:spcBef>
              <a:defRPr/>
            </a:pPr>
            <a:r>
              <a:rPr lang="ja-JP" altLang="en-US" sz="2400" b="1" kern="0" spc="-27" dirty="0">
                <a:solidFill>
                  <a:srgbClr val="FFFFFF"/>
                </a:solidFill>
                <a:latin typeface="Times New Roman" panose="02020603050405020304" pitchFamily="18" charset="0"/>
                <a:ea typeface="游ゴシック" panose="020B0400000000000000" pitchFamily="50" charset="-128"/>
                <a:cs typeface="Times New Roman" panose="02020603050405020304" pitchFamily="18" charset="0"/>
              </a:rPr>
              <a:t>講演会のご参加には会場参加、リモート参加問わず、事前登録が必要です</a:t>
            </a:r>
            <a:endParaRPr lang="ja-JP" altLang="en-US" sz="2400" kern="0" dirty="0">
              <a:solidFill>
                <a:sysClr val="windowText" lastClr="000000"/>
              </a:solidFill>
              <a:latin typeface="Times New Roman" panose="02020603050405020304" pitchFamily="18" charset="0"/>
              <a:cs typeface="Times New Roman" panose="02020603050405020304" pitchFamily="18" charset="0"/>
            </a:endParaRPr>
          </a:p>
        </p:txBody>
      </p:sp>
      <p:sp>
        <p:nvSpPr>
          <p:cNvPr id="7" name="テキスト ボックス 6">
            <a:extLst>
              <a:ext uri="{FF2B5EF4-FFF2-40B4-BE49-F238E27FC236}">
                <a16:creationId xmlns:a16="http://schemas.microsoft.com/office/drawing/2014/main" id="{25F83CF9-283C-1B6A-9722-6E24052CF1AC}"/>
              </a:ext>
            </a:extLst>
          </p:cNvPr>
          <p:cNvSpPr txBox="1"/>
          <p:nvPr/>
        </p:nvSpPr>
        <p:spPr>
          <a:xfrm>
            <a:off x="1745155" y="12195552"/>
            <a:ext cx="9314961" cy="646331"/>
          </a:xfrm>
          <a:prstGeom prst="rect">
            <a:avLst/>
          </a:prstGeom>
          <a:noFill/>
        </p:spPr>
        <p:txBody>
          <a:bodyPr wrap="square" rtlCol="0">
            <a:spAutoFit/>
          </a:bodyPr>
          <a:lstStyle/>
          <a:p>
            <a:pPr defTabSz="457178">
              <a:defRPr/>
            </a:pPr>
            <a:r>
              <a:rPr kumimoji="1" lang="ja-JP" altLang="en-US" b="1" dirty="0">
                <a:solidFill>
                  <a:prstClr val="black"/>
                </a:solidFill>
                <a:latin typeface="游ゴシック" panose="020B0400000000000000" pitchFamily="50" charset="-128"/>
                <a:ea typeface="游ゴシック" panose="020B0400000000000000" pitchFamily="50" charset="-128"/>
              </a:rPr>
              <a:t>当講演会は弊社の代理登録にて参加登録を承ります。</a:t>
            </a:r>
            <a:endParaRPr kumimoji="1" lang="en-US" altLang="ja-JP" b="1" dirty="0">
              <a:solidFill>
                <a:prstClr val="black"/>
              </a:solidFill>
              <a:latin typeface="游ゴシック" panose="020B0400000000000000" pitchFamily="50" charset="-128"/>
              <a:ea typeface="游ゴシック" panose="020B0400000000000000" pitchFamily="50" charset="-128"/>
            </a:endParaRPr>
          </a:p>
          <a:p>
            <a:pPr defTabSz="457178">
              <a:defRPr/>
            </a:pPr>
            <a:r>
              <a:rPr kumimoji="1" lang="ja-JP" altLang="en-US" b="1" dirty="0">
                <a:solidFill>
                  <a:prstClr val="black"/>
                </a:solidFill>
                <a:latin typeface="游ゴシック" panose="020B0400000000000000" pitchFamily="50" charset="-128"/>
                <a:ea typeface="游ゴシック" panose="020B0400000000000000" pitchFamily="50" charset="-128"/>
              </a:rPr>
              <a:t>お手数ですが下記の登録</a:t>
            </a:r>
            <a:r>
              <a:rPr kumimoji="1" lang="en-US" altLang="ja-JP" b="1" dirty="0">
                <a:solidFill>
                  <a:prstClr val="black"/>
                </a:solidFill>
                <a:latin typeface="游ゴシック" panose="020B0400000000000000" pitchFamily="50" charset="-128"/>
                <a:ea typeface="游ゴシック" panose="020B0400000000000000" pitchFamily="50" charset="-128"/>
              </a:rPr>
              <a:t>URL</a:t>
            </a:r>
            <a:r>
              <a:rPr kumimoji="1" lang="ja-JP" altLang="en-US" b="1" dirty="0">
                <a:solidFill>
                  <a:prstClr val="black"/>
                </a:solidFill>
                <a:latin typeface="游ゴシック" panose="020B0400000000000000" pitchFamily="50" charset="-128"/>
                <a:ea typeface="游ゴシック" panose="020B0400000000000000" pitchFamily="50" charset="-128"/>
              </a:rPr>
              <a:t>または二次元コードより事前登録をお願い申し上げます。</a:t>
            </a:r>
            <a:endParaRPr kumimoji="1" lang="en-US" altLang="ja-JP" b="1" dirty="0">
              <a:solidFill>
                <a:prstClr val="black"/>
              </a:solidFill>
              <a:latin typeface="游ゴシック" panose="020B0400000000000000" pitchFamily="50" charset="-128"/>
              <a:ea typeface="游ゴシック" panose="020B0400000000000000" pitchFamily="50" charset="-128"/>
            </a:endParaRPr>
          </a:p>
        </p:txBody>
      </p:sp>
      <p:sp>
        <p:nvSpPr>
          <p:cNvPr id="8" name="正方形/長方形 7">
            <a:extLst>
              <a:ext uri="{FF2B5EF4-FFF2-40B4-BE49-F238E27FC236}">
                <a16:creationId xmlns:a16="http://schemas.microsoft.com/office/drawing/2014/main" id="{7D1013A8-3E97-2165-88F2-F72A25F4E8F7}"/>
              </a:ext>
            </a:extLst>
          </p:cNvPr>
          <p:cNvSpPr/>
          <p:nvPr/>
        </p:nvSpPr>
        <p:spPr>
          <a:xfrm>
            <a:off x="965968" y="12979201"/>
            <a:ext cx="1207231" cy="10875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78">
              <a:defRPr/>
            </a:pPr>
            <a:r>
              <a:rPr kumimoji="1" lang="ja-JP" altLang="en-US" sz="1200" dirty="0">
                <a:solidFill>
                  <a:prstClr val="white"/>
                </a:solidFill>
                <a:latin typeface="Meiryo UI" panose="020B0604030504040204" pitchFamily="50" charset="-128"/>
                <a:ea typeface="Meiryo UI" panose="020B0604030504040204" pitchFamily="50" charset="-128"/>
              </a:rPr>
              <a:t>代理登録用</a:t>
            </a:r>
            <a:endParaRPr kumimoji="1" lang="en-US" altLang="ja-JP" sz="1200" dirty="0">
              <a:solidFill>
                <a:prstClr val="white"/>
              </a:solidFill>
              <a:latin typeface="Meiryo UI" panose="020B0604030504040204" pitchFamily="50" charset="-128"/>
              <a:ea typeface="Meiryo UI" panose="020B0604030504040204" pitchFamily="50" charset="-128"/>
            </a:endParaRPr>
          </a:p>
          <a:p>
            <a:pPr algn="ctr" defTabSz="457178">
              <a:defRPr/>
            </a:pPr>
            <a:r>
              <a:rPr kumimoji="1" lang="ja-JP" altLang="en-US" sz="1200" dirty="0">
                <a:solidFill>
                  <a:prstClr val="white"/>
                </a:solidFill>
                <a:latin typeface="Meiryo UI" panose="020B0604030504040204" pitchFamily="50" charset="-128"/>
                <a:ea typeface="Meiryo UI" panose="020B0604030504040204" pitchFamily="50" charset="-128"/>
              </a:rPr>
              <a:t>二次元コード</a:t>
            </a:r>
            <a:endParaRPr kumimoji="1" lang="en-US" altLang="ja-JP" sz="1200" dirty="0">
              <a:solidFill>
                <a:prstClr val="white"/>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D005CCE8-C1CA-B530-5313-A3C0BDADBDAB}"/>
              </a:ext>
            </a:extLst>
          </p:cNvPr>
          <p:cNvSpPr txBox="1"/>
          <p:nvPr/>
        </p:nvSpPr>
        <p:spPr>
          <a:xfrm>
            <a:off x="2054801" y="10516525"/>
            <a:ext cx="9422443" cy="461665"/>
          </a:xfrm>
          <a:prstGeom prst="rect">
            <a:avLst/>
          </a:prstGeom>
          <a:noFill/>
        </p:spPr>
        <p:txBody>
          <a:bodyPr wrap="square" rtlCol="0">
            <a:spAutoFit/>
          </a:bodyPr>
          <a:lstStyle/>
          <a:p>
            <a:r>
              <a:rPr kumimoji="1" lang="zh-TW" altLang="en-US" sz="2400" b="1" dirty="0">
                <a:latin typeface="游ゴシック" panose="020B0400000000000000" pitchFamily="50" charset="-128"/>
                <a:ea typeface="游ゴシック" panose="020B0400000000000000" pitchFamily="50" charset="-128"/>
              </a:rPr>
              <a:t>徳島県医師会館</a:t>
            </a:r>
            <a:r>
              <a:rPr kumimoji="1" lang="ja-JP" altLang="en-US" sz="2400" b="1" dirty="0">
                <a:latin typeface="游ゴシック" panose="020B0400000000000000" pitchFamily="50" charset="-128"/>
                <a:ea typeface="游ゴシック" panose="020B0400000000000000" pitchFamily="50" charset="-128"/>
              </a:rPr>
              <a:t>　</a:t>
            </a:r>
            <a:r>
              <a:rPr kumimoji="1" lang="zh-TW" altLang="en-US" sz="2400" b="1" dirty="0">
                <a:latin typeface="游ゴシック" panose="020B0400000000000000" pitchFamily="50" charset="-128"/>
                <a:ea typeface="游ゴシック" panose="020B0400000000000000" pitchFamily="50" charset="-128"/>
              </a:rPr>
              <a:t>〒</a:t>
            </a:r>
            <a:r>
              <a:rPr kumimoji="1" lang="en-US" altLang="zh-TW" sz="2400" b="1" dirty="0">
                <a:latin typeface="游ゴシック" panose="020B0400000000000000" pitchFamily="50" charset="-128"/>
                <a:ea typeface="游ゴシック" panose="020B0400000000000000" pitchFamily="50" charset="-128"/>
              </a:rPr>
              <a:t>770-0847 </a:t>
            </a:r>
            <a:r>
              <a:rPr kumimoji="1" lang="zh-TW" altLang="en-US" sz="2400" b="1" dirty="0">
                <a:latin typeface="游ゴシック" panose="020B0400000000000000" pitchFamily="50" charset="-128"/>
                <a:ea typeface="游ゴシック" panose="020B0400000000000000" pitchFamily="50" charset="-128"/>
              </a:rPr>
              <a:t>徳島県徳島市幸町３丁目６１</a:t>
            </a:r>
          </a:p>
        </p:txBody>
      </p:sp>
      <p:sp>
        <p:nvSpPr>
          <p:cNvPr id="10" name="テキスト ボックス 9">
            <a:extLst>
              <a:ext uri="{FF2B5EF4-FFF2-40B4-BE49-F238E27FC236}">
                <a16:creationId xmlns:a16="http://schemas.microsoft.com/office/drawing/2014/main" id="{7EA98669-9694-851E-F00E-19F8B3C89B86}"/>
              </a:ext>
            </a:extLst>
          </p:cNvPr>
          <p:cNvSpPr txBox="1"/>
          <p:nvPr/>
        </p:nvSpPr>
        <p:spPr>
          <a:xfrm>
            <a:off x="2107366" y="11725756"/>
            <a:ext cx="7354111" cy="461665"/>
          </a:xfrm>
          <a:prstGeom prst="rect">
            <a:avLst/>
          </a:prstGeom>
          <a:noFill/>
        </p:spPr>
        <p:txBody>
          <a:bodyPr wrap="square" rtlCol="0">
            <a:spAutoFit/>
          </a:bodyPr>
          <a:lstStyle/>
          <a:p>
            <a:r>
              <a:rPr kumimoji="1" lang="en-US" altLang="ja-JP" sz="2400" b="1" dirty="0">
                <a:latin typeface="游ゴシック" panose="020B0400000000000000" pitchFamily="50" charset="-128"/>
                <a:ea typeface="游ゴシック" panose="020B0400000000000000" pitchFamily="50" charset="-128"/>
              </a:rPr>
              <a:t>WEB</a:t>
            </a:r>
            <a:r>
              <a:rPr kumimoji="1" lang="ja-JP" altLang="en-US" sz="2400" b="1" dirty="0">
                <a:latin typeface="游ゴシック" panose="020B0400000000000000" pitchFamily="50" charset="-128"/>
                <a:ea typeface="游ゴシック" panose="020B0400000000000000" pitchFamily="50" charset="-128"/>
              </a:rPr>
              <a:t>配信</a:t>
            </a:r>
            <a:r>
              <a:rPr kumimoji="1" lang="en-US" altLang="ja-JP" sz="2400" b="1" dirty="0">
                <a:latin typeface="游ゴシック" panose="020B0400000000000000" pitchFamily="50" charset="-128"/>
                <a:ea typeface="游ゴシック" panose="020B0400000000000000" pitchFamily="50" charset="-128"/>
              </a:rPr>
              <a:t>(Teams)</a:t>
            </a:r>
            <a:endParaRPr kumimoji="1" lang="zh-TW" altLang="en-US" sz="2400" b="1" dirty="0">
              <a:latin typeface="游ゴシック" panose="020B0400000000000000" pitchFamily="50" charset="-128"/>
              <a:ea typeface="游ゴシック" panose="020B0400000000000000" pitchFamily="50" charset="-128"/>
            </a:endParaRPr>
          </a:p>
        </p:txBody>
      </p:sp>
      <p:sp>
        <p:nvSpPr>
          <p:cNvPr id="11" name="テキスト ボックス 10">
            <a:extLst>
              <a:ext uri="{FF2B5EF4-FFF2-40B4-BE49-F238E27FC236}">
                <a16:creationId xmlns:a16="http://schemas.microsoft.com/office/drawing/2014/main" id="{7AACD24D-4FC0-1BCE-F715-523A9BD7A076}"/>
              </a:ext>
            </a:extLst>
          </p:cNvPr>
          <p:cNvSpPr txBox="1"/>
          <p:nvPr/>
        </p:nvSpPr>
        <p:spPr>
          <a:xfrm>
            <a:off x="2316009" y="10918394"/>
            <a:ext cx="8704112" cy="738664"/>
          </a:xfrm>
          <a:prstGeom prst="rect">
            <a:avLst/>
          </a:prstGeom>
          <a:noFill/>
        </p:spPr>
        <p:txBody>
          <a:bodyPr wrap="square">
            <a:spAutoFit/>
          </a:bodyPr>
          <a:lstStyle/>
          <a:p>
            <a:r>
              <a:rPr lang="en-US" altLang="ja-JP" sz="1400" b="1" dirty="0"/>
              <a:t>※</a:t>
            </a:r>
            <a:r>
              <a:rPr lang="ja-JP" altLang="en-US" sz="1400" b="1" dirty="0"/>
              <a:t>会場参加は医師</a:t>
            </a:r>
            <a:r>
              <a:rPr lang="en-US" altLang="ja-JP" sz="1400" b="1" dirty="0"/>
              <a:t>/</a:t>
            </a:r>
            <a:r>
              <a:rPr lang="ja-JP" altLang="en-US" sz="1400" b="1" dirty="0"/>
              <a:t>薬剤師</a:t>
            </a:r>
            <a:r>
              <a:rPr lang="en-US" altLang="ja-JP" sz="1400" b="1" dirty="0"/>
              <a:t>/</a:t>
            </a:r>
            <a:r>
              <a:rPr lang="ja-JP" altLang="en-US" sz="1400" b="1" dirty="0"/>
              <a:t>看護師</a:t>
            </a:r>
            <a:r>
              <a:rPr lang="en-US" altLang="ja-JP" sz="1400" b="1" dirty="0"/>
              <a:t>/</a:t>
            </a:r>
            <a:r>
              <a:rPr lang="ja-JP" altLang="en-US" sz="1400" b="1" dirty="0"/>
              <a:t>技師の方に限らせていただいております</a:t>
            </a:r>
            <a:endParaRPr lang="en-US" altLang="ja-JP" sz="1400" b="1" dirty="0"/>
          </a:p>
          <a:p>
            <a:r>
              <a:rPr kumimoji="0" lang="en-US" altLang="ja-JP" sz="1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kumimoji="0" lang="ja-JP" altLang="en-US" sz="1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会場は上限</a:t>
            </a:r>
            <a:r>
              <a:rPr lang="en-US" altLang="ja-JP" sz="1400" b="1" dirty="0">
                <a:solidFill>
                  <a:prstClr val="black"/>
                </a:solidFill>
                <a:latin typeface="Calibri" panose="020F0502020204030204"/>
                <a:ea typeface="游ゴシック" panose="020B0400000000000000" pitchFamily="50" charset="-128"/>
              </a:rPr>
              <a:t>30</a:t>
            </a:r>
            <a:r>
              <a:rPr kumimoji="0" lang="ja-JP" altLang="en-US" sz="1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名とさせていただきます</a:t>
            </a:r>
            <a:endParaRPr kumimoji="0" lang="en-US" altLang="ja-JP" sz="1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r>
              <a:rPr kumimoji="0" lang="en-US" altLang="ja-JP" sz="1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a:t>
            </a:r>
            <a:r>
              <a:rPr lang="ja-JP" altLang="en-US" sz="1400" b="1" dirty="0">
                <a:solidFill>
                  <a:prstClr val="black"/>
                </a:solidFill>
                <a:latin typeface="Calibri" panose="020F0502020204030204"/>
                <a:ea typeface="游ゴシック" panose="020B0400000000000000" pitchFamily="50" charset="-128"/>
              </a:rPr>
              <a:t>簡素は情報交換会</a:t>
            </a:r>
            <a:r>
              <a:rPr kumimoji="0" lang="ja-JP" altLang="en-US" sz="1400" b="1"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を用意しております</a:t>
            </a:r>
            <a:endParaRPr lang="ja-JP" altLang="en-US" sz="1400" b="1" dirty="0"/>
          </a:p>
        </p:txBody>
      </p:sp>
      <p:grpSp>
        <p:nvGrpSpPr>
          <p:cNvPr id="12" name="グループ化 11">
            <a:extLst>
              <a:ext uri="{FF2B5EF4-FFF2-40B4-BE49-F238E27FC236}">
                <a16:creationId xmlns:a16="http://schemas.microsoft.com/office/drawing/2014/main" id="{A79C41CF-41C0-02DD-8450-085815666E78}"/>
              </a:ext>
            </a:extLst>
          </p:cNvPr>
          <p:cNvGrpSpPr/>
          <p:nvPr/>
        </p:nvGrpSpPr>
        <p:grpSpPr>
          <a:xfrm>
            <a:off x="767394" y="10512156"/>
            <a:ext cx="1086532" cy="461660"/>
            <a:chOff x="219292" y="6071231"/>
            <a:chExt cx="895097" cy="457863"/>
          </a:xfrm>
        </p:grpSpPr>
        <p:sp>
          <p:nvSpPr>
            <p:cNvPr id="13" name="object 25">
              <a:extLst>
                <a:ext uri="{FF2B5EF4-FFF2-40B4-BE49-F238E27FC236}">
                  <a16:creationId xmlns:a16="http://schemas.microsoft.com/office/drawing/2014/main" id="{71C5B553-1A62-FE2E-B44F-19AC77D3E153}"/>
                </a:ext>
              </a:extLst>
            </p:cNvPr>
            <p:cNvSpPr/>
            <p:nvPr/>
          </p:nvSpPr>
          <p:spPr>
            <a:xfrm>
              <a:off x="219292" y="6071231"/>
              <a:ext cx="895097" cy="457863"/>
            </a:xfrm>
            <a:custGeom>
              <a:avLst/>
              <a:gdLst/>
              <a:ahLst/>
              <a:cxnLst/>
              <a:rect l="l" t="t" r="r" b="b"/>
              <a:pathLst>
                <a:path w="829310" h="335279">
                  <a:moveTo>
                    <a:pt x="0" y="167640"/>
                  </a:moveTo>
                  <a:lnTo>
                    <a:pt x="5988" y="123075"/>
                  </a:lnTo>
                  <a:lnTo>
                    <a:pt x="22888" y="83029"/>
                  </a:lnTo>
                  <a:lnTo>
                    <a:pt x="49101" y="49101"/>
                  </a:lnTo>
                  <a:lnTo>
                    <a:pt x="83029" y="22888"/>
                  </a:lnTo>
                  <a:lnTo>
                    <a:pt x="123075" y="5988"/>
                  </a:lnTo>
                  <a:lnTo>
                    <a:pt x="167640" y="0"/>
                  </a:lnTo>
                  <a:lnTo>
                    <a:pt x="661416" y="0"/>
                  </a:lnTo>
                  <a:lnTo>
                    <a:pt x="705980" y="5988"/>
                  </a:lnTo>
                  <a:lnTo>
                    <a:pt x="746026" y="22888"/>
                  </a:lnTo>
                  <a:lnTo>
                    <a:pt x="779954" y="49101"/>
                  </a:lnTo>
                  <a:lnTo>
                    <a:pt x="806167" y="83029"/>
                  </a:lnTo>
                  <a:lnTo>
                    <a:pt x="823067" y="123075"/>
                  </a:lnTo>
                  <a:lnTo>
                    <a:pt x="829056" y="167640"/>
                  </a:lnTo>
                  <a:lnTo>
                    <a:pt x="823067" y="212204"/>
                  </a:lnTo>
                  <a:lnTo>
                    <a:pt x="806167" y="252250"/>
                  </a:lnTo>
                  <a:lnTo>
                    <a:pt x="779954" y="286178"/>
                  </a:lnTo>
                  <a:lnTo>
                    <a:pt x="746026" y="312391"/>
                  </a:lnTo>
                  <a:lnTo>
                    <a:pt x="705980" y="329291"/>
                  </a:lnTo>
                  <a:lnTo>
                    <a:pt x="661416" y="335280"/>
                  </a:lnTo>
                  <a:lnTo>
                    <a:pt x="167640" y="335280"/>
                  </a:lnTo>
                  <a:lnTo>
                    <a:pt x="123075" y="329291"/>
                  </a:lnTo>
                  <a:lnTo>
                    <a:pt x="83029" y="312391"/>
                  </a:lnTo>
                  <a:lnTo>
                    <a:pt x="49101" y="286178"/>
                  </a:lnTo>
                  <a:lnTo>
                    <a:pt x="22888" y="252250"/>
                  </a:lnTo>
                  <a:lnTo>
                    <a:pt x="5988" y="212204"/>
                  </a:lnTo>
                  <a:lnTo>
                    <a:pt x="0" y="167640"/>
                  </a:lnTo>
                  <a:close/>
                </a:path>
              </a:pathLst>
            </a:custGeom>
            <a:gradFill flip="none" rotWithShape="1">
              <a:gsLst>
                <a:gs pos="43000">
                  <a:srgbClr val="7030A0"/>
                </a:gs>
                <a:gs pos="100000">
                  <a:srgbClr val="CC99FF"/>
                </a:gs>
                <a:gs pos="100000">
                  <a:srgbClr val="7030A0">
                    <a:tint val="23500"/>
                    <a:satMod val="160000"/>
                  </a:srgbClr>
                </a:gs>
              </a:gsLst>
              <a:path path="circle">
                <a:fillToRect l="50000" t="50000" r="50000" b="50000"/>
              </a:path>
              <a:tileRect/>
            </a:gradFill>
            <a:ln w="12700">
              <a:solidFill>
                <a:schemeClr val="bg2">
                  <a:lumMod val="50000"/>
                </a:schemeClr>
              </a:solidFill>
            </a:ln>
          </p:spPr>
          <p:txBody>
            <a:bodyPr wrap="square" lIns="0" tIns="0" rIns="0" bIns="0" rtlCol="0" anchor="ctr"/>
            <a:lstStyle/>
            <a:p>
              <a:pPr defTabSz="986863">
                <a:defRPr/>
              </a:pPr>
              <a:endParaRPr sz="2000" kern="0">
                <a:solidFill>
                  <a:prstClr val="black"/>
                </a:solidFill>
                <a:latin typeface="Times New Roman" panose="02020603050405020304" pitchFamily="18" charset="0"/>
                <a:cs typeface="Times New Roman" panose="02020603050405020304" pitchFamily="18" charset="0"/>
              </a:endParaRPr>
            </a:p>
          </p:txBody>
        </p:sp>
        <p:sp>
          <p:nvSpPr>
            <p:cNvPr id="14" name="object 27">
              <a:extLst>
                <a:ext uri="{FF2B5EF4-FFF2-40B4-BE49-F238E27FC236}">
                  <a16:creationId xmlns:a16="http://schemas.microsoft.com/office/drawing/2014/main" id="{E83F90D8-D687-F6B4-09DB-0D15243D22C6}"/>
                </a:ext>
              </a:extLst>
            </p:cNvPr>
            <p:cNvSpPr txBox="1"/>
            <p:nvPr/>
          </p:nvSpPr>
          <p:spPr>
            <a:xfrm>
              <a:off x="348464" y="6108039"/>
              <a:ext cx="669504" cy="380708"/>
            </a:xfrm>
            <a:prstGeom prst="rect">
              <a:avLst/>
            </a:prstGeom>
            <a:ln>
              <a:noFill/>
            </a:ln>
          </p:spPr>
          <p:txBody>
            <a:bodyPr vert="horz" wrap="square" lIns="0" tIns="14393" rIns="0" bIns="0" rtlCol="0" anchor="ctr">
              <a:spAutoFit/>
            </a:bodyPr>
            <a:lstStyle/>
            <a:p>
              <a:pPr marL="13706" algn="ctr" defTabSz="986863">
                <a:spcBef>
                  <a:spcPts val="113"/>
                </a:spcBef>
                <a:defRPr/>
              </a:pPr>
              <a:r>
                <a:rPr lang="ja-JP" altLang="en-US" sz="2400" b="1" kern="0" spc="-27" dirty="0">
                  <a:solidFill>
                    <a:prstClr val="white"/>
                  </a:solidFill>
                  <a:latin typeface="Times New Roman" panose="02020603050405020304" pitchFamily="18" charset="0"/>
                  <a:ea typeface="游ゴシック" panose="020B0400000000000000" pitchFamily="50" charset="-128"/>
                  <a:cs typeface="Times New Roman" panose="02020603050405020304" pitchFamily="18" charset="0"/>
                </a:rPr>
                <a:t>会場</a:t>
              </a:r>
              <a:endParaRPr sz="2400" kern="0" dirty="0">
                <a:solidFill>
                  <a:prstClr val="white"/>
                </a:solidFill>
                <a:latin typeface="Times New Roman" panose="02020603050405020304" pitchFamily="18" charset="0"/>
                <a:cs typeface="Times New Roman" panose="02020603050405020304" pitchFamily="18" charset="0"/>
              </a:endParaRPr>
            </a:p>
          </p:txBody>
        </p:sp>
      </p:grpSp>
      <p:grpSp>
        <p:nvGrpSpPr>
          <p:cNvPr id="15" name="グループ化 14">
            <a:extLst>
              <a:ext uri="{FF2B5EF4-FFF2-40B4-BE49-F238E27FC236}">
                <a16:creationId xmlns:a16="http://schemas.microsoft.com/office/drawing/2014/main" id="{C7BE368D-9516-4D22-B6B5-D41DBD70DE4A}"/>
              </a:ext>
            </a:extLst>
          </p:cNvPr>
          <p:cNvGrpSpPr/>
          <p:nvPr/>
        </p:nvGrpSpPr>
        <p:grpSpPr>
          <a:xfrm>
            <a:off x="796124" y="11681250"/>
            <a:ext cx="1086532" cy="461660"/>
            <a:chOff x="219292" y="6071231"/>
            <a:chExt cx="895097" cy="457863"/>
          </a:xfrm>
        </p:grpSpPr>
        <p:sp>
          <p:nvSpPr>
            <p:cNvPr id="16" name="object 25">
              <a:extLst>
                <a:ext uri="{FF2B5EF4-FFF2-40B4-BE49-F238E27FC236}">
                  <a16:creationId xmlns:a16="http://schemas.microsoft.com/office/drawing/2014/main" id="{6667AD2E-A9E9-206F-3898-EFC129764662}"/>
                </a:ext>
              </a:extLst>
            </p:cNvPr>
            <p:cNvSpPr/>
            <p:nvPr/>
          </p:nvSpPr>
          <p:spPr>
            <a:xfrm>
              <a:off x="219292" y="6071231"/>
              <a:ext cx="895097" cy="457863"/>
            </a:xfrm>
            <a:custGeom>
              <a:avLst/>
              <a:gdLst/>
              <a:ahLst/>
              <a:cxnLst/>
              <a:rect l="l" t="t" r="r" b="b"/>
              <a:pathLst>
                <a:path w="829310" h="335279">
                  <a:moveTo>
                    <a:pt x="0" y="167640"/>
                  </a:moveTo>
                  <a:lnTo>
                    <a:pt x="5988" y="123075"/>
                  </a:lnTo>
                  <a:lnTo>
                    <a:pt x="22888" y="83029"/>
                  </a:lnTo>
                  <a:lnTo>
                    <a:pt x="49101" y="49101"/>
                  </a:lnTo>
                  <a:lnTo>
                    <a:pt x="83029" y="22888"/>
                  </a:lnTo>
                  <a:lnTo>
                    <a:pt x="123075" y="5988"/>
                  </a:lnTo>
                  <a:lnTo>
                    <a:pt x="167640" y="0"/>
                  </a:lnTo>
                  <a:lnTo>
                    <a:pt x="661416" y="0"/>
                  </a:lnTo>
                  <a:lnTo>
                    <a:pt x="705980" y="5988"/>
                  </a:lnTo>
                  <a:lnTo>
                    <a:pt x="746026" y="22888"/>
                  </a:lnTo>
                  <a:lnTo>
                    <a:pt x="779954" y="49101"/>
                  </a:lnTo>
                  <a:lnTo>
                    <a:pt x="806167" y="83029"/>
                  </a:lnTo>
                  <a:lnTo>
                    <a:pt x="823067" y="123075"/>
                  </a:lnTo>
                  <a:lnTo>
                    <a:pt x="829056" y="167640"/>
                  </a:lnTo>
                  <a:lnTo>
                    <a:pt x="823067" y="212204"/>
                  </a:lnTo>
                  <a:lnTo>
                    <a:pt x="806167" y="252250"/>
                  </a:lnTo>
                  <a:lnTo>
                    <a:pt x="779954" y="286178"/>
                  </a:lnTo>
                  <a:lnTo>
                    <a:pt x="746026" y="312391"/>
                  </a:lnTo>
                  <a:lnTo>
                    <a:pt x="705980" y="329291"/>
                  </a:lnTo>
                  <a:lnTo>
                    <a:pt x="661416" y="335280"/>
                  </a:lnTo>
                  <a:lnTo>
                    <a:pt x="167640" y="335280"/>
                  </a:lnTo>
                  <a:lnTo>
                    <a:pt x="123075" y="329291"/>
                  </a:lnTo>
                  <a:lnTo>
                    <a:pt x="83029" y="312391"/>
                  </a:lnTo>
                  <a:lnTo>
                    <a:pt x="49101" y="286178"/>
                  </a:lnTo>
                  <a:lnTo>
                    <a:pt x="22888" y="252250"/>
                  </a:lnTo>
                  <a:lnTo>
                    <a:pt x="5988" y="212204"/>
                  </a:lnTo>
                  <a:lnTo>
                    <a:pt x="0" y="167640"/>
                  </a:lnTo>
                  <a:close/>
                </a:path>
              </a:pathLst>
            </a:custGeom>
            <a:gradFill flip="none" rotWithShape="1">
              <a:gsLst>
                <a:gs pos="43000">
                  <a:srgbClr val="7030A0"/>
                </a:gs>
                <a:gs pos="100000">
                  <a:srgbClr val="CC99FF"/>
                </a:gs>
                <a:gs pos="100000">
                  <a:srgbClr val="7030A0">
                    <a:tint val="23500"/>
                    <a:satMod val="160000"/>
                  </a:srgbClr>
                </a:gs>
              </a:gsLst>
              <a:path path="circle">
                <a:fillToRect l="50000" t="50000" r="50000" b="50000"/>
              </a:path>
              <a:tileRect/>
            </a:gradFill>
            <a:ln w="12700">
              <a:solidFill>
                <a:schemeClr val="bg2">
                  <a:lumMod val="50000"/>
                </a:schemeClr>
              </a:solidFill>
            </a:ln>
          </p:spPr>
          <p:txBody>
            <a:bodyPr wrap="square" lIns="0" tIns="0" rIns="0" bIns="0" rtlCol="0" anchor="ctr"/>
            <a:lstStyle/>
            <a:p>
              <a:pPr defTabSz="986863">
                <a:defRPr/>
              </a:pPr>
              <a:endParaRPr sz="2000" kern="0">
                <a:solidFill>
                  <a:prstClr val="black"/>
                </a:solidFill>
                <a:latin typeface="Times New Roman" panose="02020603050405020304" pitchFamily="18" charset="0"/>
                <a:cs typeface="Times New Roman" panose="02020603050405020304" pitchFamily="18" charset="0"/>
              </a:endParaRPr>
            </a:p>
          </p:txBody>
        </p:sp>
        <p:sp>
          <p:nvSpPr>
            <p:cNvPr id="17" name="object 27">
              <a:extLst>
                <a:ext uri="{FF2B5EF4-FFF2-40B4-BE49-F238E27FC236}">
                  <a16:creationId xmlns:a16="http://schemas.microsoft.com/office/drawing/2014/main" id="{7C8D5D9E-8688-D3BD-5495-85F355683880}"/>
                </a:ext>
              </a:extLst>
            </p:cNvPr>
            <p:cNvSpPr txBox="1"/>
            <p:nvPr/>
          </p:nvSpPr>
          <p:spPr>
            <a:xfrm>
              <a:off x="348464" y="6108039"/>
              <a:ext cx="669504" cy="380708"/>
            </a:xfrm>
            <a:prstGeom prst="rect">
              <a:avLst/>
            </a:prstGeom>
            <a:ln>
              <a:noFill/>
            </a:ln>
          </p:spPr>
          <p:txBody>
            <a:bodyPr vert="horz" wrap="square" lIns="0" tIns="14393" rIns="0" bIns="0" rtlCol="0" anchor="ctr">
              <a:spAutoFit/>
            </a:bodyPr>
            <a:lstStyle/>
            <a:p>
              <a:pPr marL="13706" algn="ctr" defTabSz="986863">
                <a:spcBef>
                  <a:spcPts val="113"/>
                </a:spcBef>
                <a:defRPr/>
              </a:pPr>
              <a:r>
                <a:rPr lang="ja-JP" altLang="en-US" sz="2400" b="1" kern="0" spc="-27" dirty="0">
                  <a:solidFill>
                    <a:prstClr val="white"/>
                  </a:solidFill>
                  <a:latin typeface="Times New Roman" panose="02020603050405020304" pitchFamily="18" charset="0"/>
                  <a:ea typeface="游ゴシック" panose="020B0400000000000000" pitchFamily="50" charset="-128"/>
                  <a:cs typeface="Times New Roman" panose="02020603050405020304" pitchFamily="18" charset="0"/>
                </a:rPr>
                <a:t>配信</a:t>
              </a:r>
              <a:endParaRPr sz="2400" kern="0" dirty="0">
                <a:solidFill>
                  <a:prstClr val="white"/>
                </a:solidFill>
                <a:latin typeface="Times New Roman" panose="02020603050405020304" pitchFamily="18" charset="0"/>
                <a:cs typeface="Times New Roman" panose="02020603050405020304" pitchFamily="18" charset="0"/>
              </a:endParaRPr>
            </a:p>
          </p:txBody>
        </p:sp>
      </p:grpSp>
      <p:sp>
        <p:nvSpPr>
          <p:cNvPr id="18" name="テキスト ボックス 17">
            <a:extLst>
              <a:ext uri="{FF2B5EF4-FFF2-40B4-BE49-F238E27FC236}">
                <a16:creationId xmlns:a16="http://schemas.microsoft.com/office/drawing/2014/main" id="{AAC456B5-8158-77B9-AAFA-B8D1322AB4DA}"/>
              </a:ext>
            </a:extLst>
          </p:cNvPr>
          <p:cNvSpPr txBox="1"/>
          <p:nvPr/>
        </p:nvSpPr>
        <p:spPr>
          <a:xfrm>
            <a:off x="8428419" y="13679347"/>
            <a:ext cx="2651574" cy="369332"/>
          </a:xfrm>
          <a:prstGeom prst="rect">
            <a:avLst/>
          </a:prstGeom>
          <a:noFill/>
        </p:spPr>
        <p:txBody>
          <a:bodyPr wrap="square">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締め切り </a:t>
            </a:r>
            <a:r>
              <a:rPr kumimoji="1" lang="en-US" altLang="ja-JP" b="1" dirty="0">
                <a:solidFill>
                  <a:prstClr val="black"/>
                </a:solidFill>
                <a:latin typeface="游ゴシック" panose="020B0400000000000000" pitchFamily="50" charset="-128"/>
                <a:ea typeface="游ゴシック" panose="020B0400000000000000" pitchFamily="50" charset="-128"/>
              </a:rPr>
              <a:t>9</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月</a:t>
            </a:r>
            <a:r>
              <a:rPr kumimoji="1" lang="en-US" altLang="ja-JP" b="1" dirty="0">
                <a:solidFill>
                  <a:prstClr val="black"/>
                </a:solidFill>
                <a:latin typeface="游ゴシック" panose="020B0400000000000000" pitchFamily="50" charset="-128"/>
                <a:ea typeface="游ゴシック" panose="020B0400000000000000" pitchFamily="50" charset="-128"/>
              </a:rPr>
              <a:t>12</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日</a:t>
            </a:r>
            <a:endParaRPr kumimoji="1" lang="en-US" altLang="ja-JP"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20" name="テキスト ボックス 19">
            <a:extLst>
              <a:ext uri="{FF2B5EF4-FFF2-40B4-BE49-F238E27FC236}">
                <a16:creationId xmlns:a16="http://schemas.microsoft.com/office/drawing/2014/main" id="{FDD19E38-AA19-5173-B5BE-06C00D588051}"/>
              </a:ext>
            </a:extLst>
          </p:cNvPr>
          <p:cNvSpPr txBox="1"/>
          <p:nvPr/>
        </p:nvSpPr>
        <p:spPr>
          <a:xfrm>
            <a:off x="2409093" y="12938209"/>
            <a:ext cx="6337446" cy="584775"/>
          </a:xfrm>
          <a:prstGeom prst="rect">
            <a:avLst/>
          </a:prstGeom>
          <a:noFill/>
        </p:spPr>
        <p:txBody>
          <a:bodyPr wrap="square">
            <a:spAutoFit/>
          </a:bodyPr>
          <a:lstStyle/>
          <a:p>
            <a:r>
              <a:rPr lang="en-US" altLang="ja-JP" sz="3200" dirty="0"/>
              <a:t>URL</a:t>
            </a:r>
            <a:r>
              <a:rPr lang="ja-JP" altLang="en-US" sz="3200" dirty="0"/>
              <a:t>：</a:t>
            </a:r>
            <a:r>
              <a:rPr lang="en-US" altLang="ja-JP" sz="3200" dirty="0">
                <a:hlinkClick r:id="rId8"/>
              </a:rPr>
              <a:t>https://forms.office.com****</a:t>
            </a:r>
            <a:endParaRPr lang="en-US" altLang="ja-JP" sz="3200" dirty="0"/>
          </a:p>
        </p:txBody>
      </p:sp>
      <p:sp>
        <p:nvSpPr>
          <p:cNvPr id="21" name="テキスト ボックス 20">
            <a:extLst>
              <a:ext uri="{FF2B5EF4-FFF2-40B4-BE49-F238E27FC236}">
                <a16:creationId xmlns:a16="http://schemas.microsoft.com/office/drawing/2014/main" id="{7D021CE9-341D-93AE-BBA7-08F24F53F40D}"/>
              </a:ext>
            </a:extLst>
          </p:cNvPr>
          <p:cNvSpPr txBox="1"/>
          <p:nvPr/>
        </p:nvSpPr>
        <p:spPr>
          <a:xfrm>
            <a:off x="1054445" y="14293224"/>
            <a:ext cx="10267888" cy="400110"/>
          </a:xfrm>
          <a:prstGeom prst="rect">
            <a:avLst/>
          </a:prstGeom>
          <a:noFill/>
        </p:spPr>
        <p:txBody>
          <a:bodyPr wrap="square">
            <a:spAutoFit/>
          </a:bodyPr>
          <a:lstStyle/>
          <a:p>
            <a:pPr defTabSz="457178">
              <a:defRPr/>
            </a:pPr>
            <a:r>
              <a:rPr kumimoji="1" lang="ja-JP" altLang="en-US" sz="2000" b="1" dirty="0">
                <a:solidFill>
                  <a:prstClr val="black"/>
                </a:solidFill>
                <a:latin typeface="游ゴシック" panose="020B0400000000000000" pitchFamily="50" charset="-128"/>
                <a:ea typeface="游ゴシック" panose="020B0400000000000000" pitchFamily="50" charset="-128"/>
              </a:rPr>
              <a:t>担当：児玉 安博　</a:t>
            </a:r>
            <a:endParaRPr kumimoji="1" lang="en-US" altLang="ja-JP" sz="2000" b="1" dirty="0">
              <a:solidFill>
                <a:prstClr val="black"/>
              </a:solidFill>
              <a:latin typeface="游ゴシック" panose="020B0400000000000000" pitchFamily="50" charset="-128"/>
              <a:ea typeface="游ゴシック" panose="020B0400000000000000" pitchFamily="50" charset="-128"/>
            </a:endParaRPr>
          </a:p>
        </p:txBody>
      </p:sp>
      <p:sp>
        <p:nvSpPr>
          <p:cNvPr id="22" name="テキスト ボックス 21">
            <a:extLst>
              <a:ext uri="{FF2B5EF4-FFF2-40B4-BE49-F238E27FC236}">
                <a16:creationId xmlns:a16="http://schemas.microsoft.com/office/drawing/2014/main" id="{522A7F5B-0723-0E24-9F02-80FA50DCC738}"/>
              </a:ext>
            </a:extLst>
          </p:cNvPr>
          <p:cNvSpPr txBox="1"/>
          <p:nvPr/>
        </p:nvSpPr>
        <p:spPr>
          <a:xfrm>
            <a:off x="115966" y="14908671"/>
            <a:ext cx="12191999" cy="369332"/>
          </a:xfrm>
          <a:prstGeom prst="rect">
            <a:avLst/>
          </a:prstGeom>
          <a:noFill/>
        </p:spPr>
        <p:txBody>
          <a:bodyPr wrap="square" anchor="ctr">
            <a:spAutoFit/>
          </a:bodyPr>
          <a:lstStyle/>
          <a:p>
            <a:pPr algn="ctr">
              <a:defRPr/>
            </a:pPr>
            <a:r>
              <a:rPr lang="ja-JP" altLang="en-US" b="1" dirty="0">
                <a:latin typeface="Times New Roman" panose="02020603050405020304" pitchFamily="18" charset="0"/>
                <a:ea typeface="游ゴシック" panose="020B0400000000000000" pitchFamily="50" charset="-128"/>
                <a:cs typeface="Times New Roman" panose="02020603050405020304" pitchFamily="18" charset="0"/>
              </a:rPr>
              <a:t>本会は、</a:t>
            </a:r>
            <a:r>
              <a:rPr lang="zh-CN" altLang="en-US" b="1" dirty="0">
                <a:latin typeface="Times New Roman" panose="02020603050405020304" pitchFamily="18" charset="0"/>
                <a:ea typeface="游ゴシック" panose="020B0400000000000000" pitchFamily="50" charset="-128"/>
                <a:cs typeface="Times New Roman" panose="02020603050405020304" pitchFamily="18" charset="0"/>
              </a:rPr>
              <a:t>臨床内科医会単位申請</a:t>
            </a:r>
            <a:r>
              <a:rPr lang="en-US" altLang="zh-CN" b="1" dirty="0">
                <a:latin typeface="Times New Roman" panose="02020603050405020304" pitchFamily="18" charset="0"/>
                <a:ea typeface="游ゴシック" panose="020B0400000000000000" pitchFamily="50" charset="-128"/>
                <a:cs typeface="Times New Roman" panose="02020603050405020304" pitchFamily="18" charset="0"/>
              </a:rPr>
              <a:t>(5</a:t>
            </a:r>
            <a:r>
              <a:rPr lang="zh-CN" altLang="en-US" b="1" dirty="0">
                <a:latin typeface="Times New Roman" panose="02020603050405020304" pitchFamily="18" charset="0"/>
                <a:ea typeface="游ゴシック" panose="020B0400000000000000" pitchFamily="50" charset="-128"/>
                <a:cs typeface="Times New Roman" panose="02020603050405020304" pitchFamily="18" charset="0"/>
              </a:rPr>
              <a:t>単位</a:t>
            </a:r>
            <a:r>
              <a:rPr lang="en-US" altLang="zh-CN" b="1" dirty="0">
                <a:latin typeface="Times New Roman" panose="02020603050405020304" pitchFamily="18" charset="0"/>
                <a:ea typeface="游ゴシック" panose="020B0400000000000000" pitchFamily="50" charset="-128"/>
                <a:cs typeface="Times New Roman" panose="02020603050405020304" pitchFamily="18" charset="0"/>
              </a:rPr>
              <a:t>)</a:t>
            </a:r>
            <a:r>
              <a:rPr lang="ja-JP" altLang="en-US" b="1" dirty="0">
                <a:latin typeface="Times New Roman" panose="02020603050405020304" pitchFamily="18" charset="0"/>
                <a:ea typeface="游ゴシック" panose="020B0400000000000000" pitchFamily="50" charset="-128"/>
                <a:cs typeface="Times New Roman" panose="02020603050405020304" pitchFamily="18" charset="0"/>
              </a:rPr>
              <a:t>・日本医師会生涯教育認定講座</a:t>
            </a:r>
            <a:r>
              <a:rPr lang="en-US" altLang="ja-JP" b="1" dirty="0">
                <a:latin typeface="Times New Roman" panose="02020603050405020304" pitchFamily="18" charset="0"/>
                <a:ea typeface="游ゴシック" panose="020B0400000000000000" pitchFamily="50" charset="-128"/>
                <a:cs typeface="Times New Roman" panose="02020603050405020304" pitchFamily="18" charset="0"/>
              </a:rPr>
              <a:t>1.0</a:t>
            </a:r>
            <a:r>
              <a:rPr lang="ja-JP" altLang="en-US" b="1" dirty="0">
                <a:latin typeface="Times New Roman" panose="02020603050405020304" pitchFamily="18" charset="0"/>
                <a:ea typeface="游ゴシック" panose="020B0400000000000000" pitchFamily="50" charset="-128"/>
                <a:cs typeface="Times New Roman" panose="02020603050405020304" pitchFamily="18" charset="0"/>
              </a:rPr>
              <a:t>単位（</a:t>
            </a:r>
            <a:r>
              <a:rPr lang="en-US" altLang="ja-JP" b="1" dirty="0">
                <a:latin typeface="Times New Roman" panose="02020603050405020304" pitchFamily="18" charset="0"/>
                <a:ea typeface="游ゴシック" panose="020B0400000000000000" pitchFamily="50" charset="-128"/>
                <a:cs typeface="Times New Roman" panose="02020603050405020304" pitchFamily="18" charset="0"/>
              </a:rPr>
              <a:t>CC:8 </a:t>
            </a:r>
            <a:r>
              <a:rPr lang="ja-JP" altLang="en-US" b="1" dirty="0">
                <a:latin typeface="Times New Roman" panose="02020603050405020304" pitchFamily="18" charset="0"/>
                <a:ea typeface="游ゴシック" panose="020B0400000000000000" pitchFamily="50" charset="-128"/>
                <a:cs typeface="Times New Roman" panose="02020603050405020304" pitchFamily="18" charset="0"/>
              </a:rPr>
              <a:t>感染対策）の申請予定です　</a:t>
            </a:r>
            <a:endParaRPr lang="en-US" altLang="ja-JP" b="1" dirty="0">
              <a:latin typeface="Times New Roman" panose="02020603050405020304" pitchFamily="18" charset="0"/>
              <a:ea typeface="游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3556360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グループ化 84">
            <a:extLst>
              <a:ext uri="{FF2B5EF4-FFF2-40B4-BE49-F238E27FC236}">
                <a16:creationId xmlns:a16="http://schemas.microsoft.com/office/drawing/2014/main" id="{6E74CC7B-4EBA-4D95-B003-A986F727A4BB}"/>
              </a:ext>
            </a:extLst>
          </p:cNvPr>
          <p:cNvGrpSpPr/>
          <p:nvPr/>
        </p:nvGrpSpPr>
        <p:grpSpPr>
          <a:xfrm>
            <a:off x="728680" y="13723997"/>
            <a:ext cx="10905072" cy="1276451"/>
            <a:chOff x="643465" y="3069237"/>
            <a:chExt cx="10905072" cy="2546018"/>
          </a:xfrm>
        </p:grpSpPr>
        <p:sp>
          <p:nvSpPr>
            <p:cNvPr id="86" name="正方形/長方形 85">
              <a:extLst>
                <a:ext uri="{FF2B5EF4-FFF2-40B4-BE49-F238E27FC236}">
                  <a16:creationId xmlns:a16="http://schemas.microsoft.com/office/drawing/2014/main" id="{36A203C3-5534-4845-A160-F34E130164C6}"/>
                </a:ext>
              </a:extLst>
            </p:cNvPr>
            <p:cNvSpPr/>
            <p:nvPr/>
          </p:nvSpPr>
          <p:spPr>
            <a:xfrm>
              <a:off x="643465" y="3069237"/>
              <a:ext cx="10905072" cy="25460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7" name="テキスト ボックス 86">
              <a:extLst>
                <a:ext uri="{FF2B5EF4-FFF2-40B4-BE49-F238E27FC236}">
                  <a16:creationId xmlns:a16="http://schemas.microsoft.com/office/drawing/2014/main" id="{E54F9C80-98A9-41E5-8BA9-9355A2FE9661}"/>
                </a:ext>
              </a:extLst>
            </p:cNvPr>
            <p:cNvSpPr txBox="1"/>
            <p:nvPr/>
          </p:nvSpPr>
          <p:spPr>
            <a:xfrm>
              <a:off x="888762" y="3396422"/>
              <a:ext cx="9691569" cy="613894"/>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grpSp>
        <p:nvGrpSpPr>
          <p:cNvPr id="51" name="グループ化 50">
            <a:extLst>
              <a:ext uri="{FF2B5EF4-FFF2-40B4-BE49-F238E27FC236}">
                <a16:creationId xmlns:a16="http://schemas.microsoft.com/office/drawing/2014/main" id="{6AEB9FAB-761F-4795-A502-2E9CD1B3B80A}"/>
              </a:ext>
            </a:extLst>
          </p:cNvPr>
          <p:cNvGrpSpPr/>
          <p:nvPr/>
        </p:nvGrpSpPr>
        <p:grpSpPr>
          <a:xfrm>
            <a:off x="728681" y="8966222"/>
            <a:ext cx="10905072" cy="4662959"/>
            <a:chOff x="643465" y="3069237"/>
            <a:chExt cx="10905072" cy="2546018"/>
          </a:xfrm>
        </p:grpSpPr>
        <p:sp>
          <p:nvSpPr>
            <p:cNvPr id="53" name="正方形/長方形 52">
              <a:extLst>
                <a:ext uri="{FF2B5EF4-FFF2-40B4-BE49-F238E27FC236}">
                  <a16:creationId xmlns:a16="http://schemas.microsoft.com/office/drawing/2014/main" id="{FD22E2DB-E98A-41C4-BF23-AEAD1129DEBE}"/>
                </a:ext>
              </a:extLst>
            </p:cNvPr>
            <p:cNvSpPr/>
            <p:nvPr/>
          </p:nvSpPr>
          <p:spPr>
            <a:xfrm>
              <a:off x="643465" y="3069237"/>
              <a:ext cx="10905072" cy="25460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60" name="テキスト ボックス 59">
              <a:extLst>
                <a:ext uri="{FF2B5EF4-FFF2-40B4-BE49-F238E27FC236}">
                  <a16:creationId xmlns:a16="http://schemas.microsoft.com/office/drawing/2014/main" id="{52E6FE23-F305-477F-9DA5-C8D76AD1A9C4}"/>
                </a:ext>
              </a:extLst>
            </p:cNvPr>
            <p:cNvSpPr txBox="1"/>
            <p:nvPr/>
          </p:nvSpPr>
          <p:spPr>
            <a:xfrm>
              <a:off x="888762" y="3396424"/>
              <a:ext cx="9691569" cy="168049"/>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sp>
        <p:nvSpPr>
          <p:cNvPr id="42" name="正方形/長方形 41">
            <a:extLst>
              <a:ext uri="{FF2B5EF4-FFF2-40B4-BE49-F238E27FC236}">
                <a16:creationId xmlns:a16="http://schemas.microsoft.com/office/drawing/2014/main" id="{8E24C8D3-7903-4847-B1E0-2CB179580D63}"/>
              </a:ext>
            </a:extLst>
          </p:cNvPr>
          <p:cNvSpPr/>
          <p:nvPr/>
        </p:nvSpPr>
        <p:spPr>
          <a:xfrm>
            <a:off x="6744805" y="25350320"/>
            <a:ext cx="8888819" cy="176649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5" name="テキスト ボックス 24">
            <a:extLst>
              <a:ext uri="{FF2B5EF4-FFF2-40B4-BE49-F238E27FC236}">
                <a16:creationId xmlns:a16="http://schemas.microsoft.com/office/drawing/2014/main" id="{15F32971-1884-4C9D-8444-BEB93A1E2873}"/>
              </a:ext>
            </a:extLst>
          </p:cNvPr>
          <p:cNvSpPr txBox="1"/>
          <p:nvPr/>
        </p:nvSpPr>
        <p:spPr>
          <a:xfrm>
            <a:off x="-10811009" y="8940342"/>
            <a:ext cx="9691569" cy="307777"/>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1A8733E6-4773-4ABE-B8D5-0BCF88071E01}"/>
              </a:ext>
            </a:extLst>
          </p:cNvPr>
          <p:cNvSpPr/>
          <p:nvPr/>
        </p:nvSpPr>
        <p:spPr>
          <a:xfrm>
            <a:off x="643466" y="1103527"/>
            <a:ext cx="10905071" cy="914989"/>
          </a:xfrm>
          <a:prstGeom prst="rect">
            <a:avLst/>
          </a:prstGeom>
          <a:solidFill>
            <a:srgbClr val="FFF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 name="正方形/長方形 3">
            <a:extLst>
              <a:ext uri="{FF2B5EF4-FFF2-40B4-BE49-F238E27FC236}">
                <a16:creationId xmlns:a16="http://schemas.microsoft.com/office/drawing/2014/main" id="{1BA51E41-7FC4-4C3D-A1AE-75344D95A354}"/>
              </a:ext>
            </a:extLst>
          </p:cNvPr>
          <p:cNvSpPr/>
          <p:nvPr/>
        </p:nvSpPr>
        <p:spPr>
          <a:xfrm>
            <a:off x="643466" y="605599"/>
            <a:ext cx="10905071" cy="4983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solidFill>
                    <a:srgbClr val="44546A"/>
                  </a:solidFill>
                </a:ln>
                <a:solidFill>
                  <a:prstClr val="white"/>
                </a:solidFill>
                <a:effectLst/>
                <a:uLnTx/>
                <a:uFillTx/>
                <a:latin typeface="Meiryo UI" panose="020B0604030504040204" pitchFamily="50" charset="-128"/>
                <a:ea typeface="Meiryo UI" panose="020B0604030504040204" pitchFamily="50" charset="-128"/>
                <a:cs typeface="+mn-cs"/>
              </a:rPr>
              <a:t>参 加 方 法</a:t>
            </a:r>
          </a:p>
        </p:txBody>
      </p:sp>
      <p:sp>
        <p:nvSpPr>
          <p:cNvPr id="5" name="テキスト ボックス 4">
            <a:extLst>
              <a:ext uri="{FF2B5EF4-FFF2-40B4-BE49-F238E27FC236}">
                <a16:creationId xmlns:a16="http://schemas.microsoft.com/office/drawing/2014/main" id="{1CB557E3-1DC8-4216-B49D-F37D8F82C3E9}"/>
              </a:ext>
            </a:extLst>
          </p:cNvPr>
          <p:cNvSpPr txBox="1"/>
          <p:nvPr/>
        </p:nvSpPr>
        <p:spPr>
          <a:xfrm>
            <a:off x="764991" y="1159019"/>
            <a:ext cx="9860280" cy="823302"/>
          </a:xfrm>
          <a:prstGeom prst="rect">
            <a:avLst/>
          </a:prstGeom>
          <a:noFill/>
        </p:spPr>
        <p:txBody>
          <a:bodyPr wrap="square" rtlCol="0">
            <a:spAutoFit/>
          </a:bodyPr>
          <a:lstStyle/>
          <a:p>
            <a:pPr marL="0" marR="0" lvl="0" indent="0" algn="l" defTabSz="457178" rtl="0" eaLnBrk="1" fontAlgn="auto" latinLnBrk="0" hangingPunct="1">
              <a:lnSpc>
                <a:spcPts val="19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インターネットに接続できる環境が必要です（</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Wi-Fi</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または有線</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LAN</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178" rtl="0" eaLnBrk="1" fontAlgn="auto" latinLnBrk="0" hangingPunct="1">
              <a:lnSpc>
                <a:spcPts val="19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パソコンやモバイルの内蔵マイクでコミュニケーションが可能となります</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178" rtl="0" eaLnBrk="1" fontAlgn="auto" latinLnBrk="0" hangingPunct="1">
              <a:lnSpc>
                <a:spcPts val="19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専用のマイクスピーカーやヘッドセット等の使用で 音声がよりクリアになります</a:t>
            </a:r>
          </a:p>
        </p:txBody>
      </p:sp>
      <p:sp>
        <p:nvSpPr>
          <p:cNvPr id="6" name="四角形: 角を丸くする 5">
            <a:extLst>
              <a:ext uri="{FF2B5EF4-FFF2-40B4-BE49-F238E27FC236}">
                <a16:creationId xmlns:a16="http://schemas.microsoft.com/office/drawing/2014/main" id="{1094B8A1-6D96-4207-A666-C0CE4F0F1280}"/>
              </a:ext>
            </a:extLst>
          </p:cNvPr>
          <p:cNvSpPr/>
          <p:nvPr/>
        </p:nvSpPr>
        <p:spPr>
          <a:xfrm>
            <a:off x="643464" y="2177727"/>
            <a:ext cx="10865803" cy="1703623"/>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8" name="テキスト ボックス 7">
            <a:extLst>
              <a:ext uri="{FF2B5EF4-FFF2-40B4-BE49-F238E27FC236}">
                <a16:creationId xmlns:a16="http://schemas.microsoft.com/office/drawing/2014/main" id="{142C14A3-13B9-450D-B5FB-5B5923F39687}"/>
              </a:ext>
            </a:extLst>
          </p:cNvPr>
          <p:cNvSpPr txBox="1"/>
          <p:nvPr/>
        </p:nvSpPr>
        <p:spPr>
          <a:xfrm>
            <a:off x="953215" y="2535236"/>
            <a:ext cx="10304483" cy="1338828"/>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事前の登録が必要になるため、参加ご希望の場合は登録</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URL/</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二次元コードより事前登録をお願いします。追ってお知らせいただいたメールアドレスに下記のような自動配信のメールを送付します。</a:t>
            </a:r>
            <a:b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endParaRPr kumimoji="1" lang="en-US" altLang="ja-JP" sz="5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＜担当者宛 事前にご連絡いただきたい情報＞</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283484"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 施設名　　　✓ 氏名　　　✓ 登録メールアドレス　　　✓ 職種（医師</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薬剤師</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看護師</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技師</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a:t>
            </a:r>
            <a:r>
              <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その他）　</a:t>
            </a:r>
            <a:endPar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a:p>
            <a:pPr marL="0" marR="0" lvl="0" indent="0" algn="l" defTabSz="283484"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 参加方法（現地参加</a:t>
            </a:r>
            <a:r>
              <a:rPr kumimoji="1" lang="en-US" altLang="ja-JP"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/Web</a:t>
            </a:r>
            <a:r>
              <a:rPr kumimoji="1" lang="ja-JP"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游ゴシック" panose="020B0400000000000000" pitchFamily="50" charset="-128"/>
                <a:cs typeface="Times New Roman" panose="02020603050405020304" pitchFamily="18" charset="0"/>
              </a:rPr>
              <a:t>視聴）　　　</a:t>
            </a:r>
          </a:p>
        </p:txBody>
      </p:sp>
      <p:sp>
        <p:nvSpPr>
          <p:cNvPr id="9" name="テキスト ボックス 8">
            <a:extLst>
              <a:ext uri="{FF2B5EF4-FFF2-40B4-BE49-F238E27FC236}">
                <a16:creationId xmlns:a16="http://schemas.microsoft.com/office/drawing/2014/main" id="{8B9022EA-BFC1-484F-AD04-EF53A57C9EC3}"/>
              </a:ext>
            </a:extLst>
          </p:cNvPr>
          <p:cNvSpPr txBox="1"/>
          <p:nvPr/>
        </p:nvSpPr>
        <p:spPr>
          <a:xfrm>
            <a:off x="1136627" y="2184328"/>
            <a:ext cx="3211944" cy="400110"/>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2000" b="1" i="0" u="none" strike="noStrike" kern="800" cap="none" spc="-10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講演会のご視聴にあたって</a:t>
            </a:r>
          </a:p>
        </p:txBody>
      </p:sp>
      <p:sp>
        <p:nvSpPr>
          <p:cNvPr id="43" name="四角形: 角を丸くする 42">
            <a:extLst>
              <a:ext uri="{FF2B5EF4-FFF2-40B4-BE49-F238E27FC236}">
                <a16:creationId xmlns:a16="http://schemas.microsoft.com/office/drawing/2014/main" id="{826D2903-2FAF-42A4-ACBA-4F2663B27281}"/>
              </a:ext>
            </a:extLst>
          </p:cNvPr>
          <p:cNvSpPr/>
          <p:nvPr/>
        </p:nvSpPr>
        <p:spPr>
          <a:xfrm>
            <a:off x="816608" y="9120950"/>
            <a:ext cx="2133459" cy="476943"/>
          </a:xfrm>
          <a:prstGeom prst="roundRect">
            <a:avLst/>
          </a:prstGeom>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．参加</a:t>
            </a: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（当日）</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44" name="テキスト ボックス 43">
            <a:extLst>
              <a:ext uri="{FF2B5EF4-FFF2-40B4-BE49-F238E27FC236}">
                <a16:creationId xmlns:a16="http://schemas.microsoft.com/office/drawing/2014/main" id="{8522BAE5-BB0F-4545-953C-6A588E7F4769}"/>
              </a:ext>
            </a:extLst>
          </p:cNvPr>
          <p:cNvSpPr txBox="1"/>
          <p:nvPr/>
        </p:nvSpPr>
        <p:spPr>
          <a:xfrm>
            <a:off x="2081636" y="9187491"/>
            <a:ext cx="10219267" cy="369332"/>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ご参加にあたっては、必ず</a:t>
            </a:r>
            <a:r>
              <a:rPr kumimoji="1" lang="ja-JP" altLang="en-US" sz="18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先に機器</a:t>
            </a:r>
            <a:r>
              <a:rPr kumimoji="1" lang="en-US" altLang="ja-JP" sz="18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18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機材を接続した状態で</a:t>
            </a:r>
            <a:r>
              <a:rPr kumimoji="1" lang="en-US" altLang="ja-JP" sz="18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Teams</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に接続してください</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62" name="四角形: 角を丸くする 61">
            <a:extLst>
              <a:ext uri="{FF2B5EF4-FFF2-40B4-BE49-F238E27FC236}">
                <a16:creationId xmlns:a16="http://schemas.microsoft.com/office/drawing/2014/main" id="{2581C5DD-AC18-49F2-A7A2-3025182BA570}"/>
              </a:ext>
            </a:extLst>
          </p:cNvPr>
          <p:cNvSpPr/>
          <p:nvPr/>
        </p:nvSpPr>
        <p:spPr>
          <a:xfrm>
            <a:off x="816607" y="13879733"/>
            <a:ext cx="2133459" cy="487963"/>
          </a:xfrm>
          <a:prstGeom prst="roundRect">
            <a:avLst/>
          </a:prstGeom>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3</a:t>
            </a: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．質疑</a:t>
            </a:r>
            <a:r>
              <a:rPr kumimoji="1" lang="ja-JP" altLang="en-US" sz="1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（当日）</a:t>
            </a:r>
            <a:endPar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63" name="テキスト ボックス 62">
            <a:extLst>
              <a:ext uri="{FF2B5EF4-FFF2-40B4-BE49-F238E27FC236}">
                <a16:creationId xmlns:a16="http://schemas.microsoft.com/office/drawing/2014/main" id="{6F335856-A53B-4068-8B4E-E33A57F93357}"/>
              </a:ext>
            </a:extLst>
          </p:cNvPr>
          <p:cNvSpPr txBox="1"/>
          <p:nvPr/>
        </p:nvSpPr>
        <p:spPr>
          <a:xfrm>
            <a:off x="2237830" y="14059805"/>
            <a:ext cx="7814311" cy="646331"/>
          </a:xfrm>
          <a:prstGeom prst="rect">
            <a:avLst/>
          </a:prstGeom>
          <a:noFill/>
        </p:spPr>
        <p:txBody>
          <a:bodyPr wrap="square" lIns="91440" tIns="45720" rIns="91440" bIns="45720" rtlCol="0" anchor="t">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　　　</a:t>
            </a: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a:cs typeface="+mn-cs"/>
              </a:rPr>
              <a:t>　</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　</a:t>
            </a:r>
            <a: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rPr>
              <a:t>※</a:t>
            </a: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質疑応答は音声/Q&amp;Aのいずれか 講演会によって異なります</a:t>
            </a:r>
            <a:br>
              <a:rPr kumimoji="1" lang="en-US" altLang="ja-JP" sz="1800" b="0" i="0" u="none" strike="noStrike" kern="1200" cap="none" spc="0" normalizeH="0" baseline="0" noProof="0" dirty="0">
                <a:ln>
                  <a:noFill/>
                </a:ln>
                <a:solidFill>
                  <a:prstClr val="black"/>
                </a:solidFill>
                <a:effectLst/>
                <a:uLnTx/>
                <a:uFillTx/>
                <a:latin typeface="Meiryo UI"/>
                <a:ea typeface="Meiryo UI"/>
                <a:cs typeface="+mn-cs"/>
              </a:rPr>
            </a:br>
            <a:r>
              <a:rPr kumimoji="1" lang="ja-JP" altLang="en-US" sz="1800" b="0" i="0" u="none" strike="noStrike" kern="1200" cap="none" spc="0" normalizeH="0" baseline="0" noProof="0" dirty="0">
                <a:ln>
                  <a:noFill/>
                </a:ln>
                <a:solidFill>
                  <a:prstClr val="black"/>
                </a:solidFill>
                <a:effectLst/>
                <a:uLnTx/>
                <a:uFillTx/>
                <a:latin typeface="Meiryo UI"/>
                <a:ea typeface="Meiryo UI"/>
                <a:cs typeface="+mn-cs"/>
              </a:rPr>
              <a:t>　　　　　　　講演会の中でご案内をいたします</a:t>
            </a:r>
            <a:endParaRPr kumimoji="1" lang="en-US" altLang="ja-JP" sz="1800" b="0" i="0" u="none" strike="noStrike" kern="1200" cap="none" spc="0" normalizeH="0" baseline="0" noProof="0" dirty="0">
              <a:ln>
                <a:noFill/>
              </a:ln>
              <a:solidFill>
                <a:prstClr val="black"/>
              </a:solidFill>
              <a:effectLst/>
              <a:uLnTx/>
              <a:uFillTx/>
              <a:latin typeface="Meiryo UI"/>
              <a:ea typeface="Meiryo UI"/>
              <a:cs typeface="+mn-cs"/>
            </a:endParaRPr>
          </a:p>
        </p:txBody>
      </p:sp>
      <p:sp>
        <p:nvSpPr>
          <p:cNvPr id="73" name="吹き出し: 角を丸めた四角形 72">
            <a:extLst>
              <a:ext uri="{FF2B5EF4-FFF2-40B4-BE49-F238E27FC236}">
                <a16:creationId xmlns:a16="http://schemas.microsoft.com/office/drawing/2014/main" id="{94ABB471-7B3C-43DB-8845-FDE08A1AE198}"/>
              </a:ext>
            </a:extLst>
          </p:cNvPr>
          <p:cNvSpPr/>
          <p:nvPr/>
        </p:nvSpPr>
        <p:spPr>
          <a:xfrm>
            <a:off x="5264973" y="12448159"/>
            <a:ext cx="3045185" cy="1081616"/>
          </a:xfrm>
          <a:prstGeom prst="wedgeRoundRectCallout">
            <a:avLst>
              <a:gd name="adj1" fmla="val -23436"/>
              <a:gd name="adj2" fmla="val -2668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⑤（安定した環境でのご視聴のために）アプリからのご入室をお願いします</a:t>
            </a:r>
            <a:r>
              <a:rPr kumimoji="1" lang="en-US" altLang="ja-JP"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推奨します。</a:t>
            </a:r>
            <a:r>
              <a:rPr kumimoji="1" lang="en-US" altLang="ja-JP"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※Edge/Chrome</a:t>
            </a:r>
            <a:r>
              <a:rPr kumimoji="1" lang="ja-JP" altLang="en-US" sz="1400" b="0"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がパソコンにインストールされている場合はブラウザからの参加も可能</a:t>
            </a:r>
            <a:endParaRPr kumimoji="1" lang="en-US" altLang="ja-JP"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83" name="吹き出し: 角を丸めた四角形 82">
            <a:extLst>
              <a:ext uri="{FF2B5EF4-FFF2-40B4-BE49-F238E27FC236}">
                <a16:creationId xmlns:a16="http://schemas.microsoft.com/office/drawing/2014/main" id="{2227464C-BC9B-4D81-A814-07DFB06862DF}"/>
              </a:ext>
            </a:extLst>
          </p:cNvPr>
          <p:cNvSpPr/>
          <p:nvPr/>
        </p:nvSpPr>
        <p:spPr>
          <a:xfrm>
            <a:off x="8819586" y="11895438"/>
            <a:ext cx="2470127" cy="507943"/>
          </a:xfrm>
          <a:prstGeom prst="wedgeRoundRectCallout">
            <a:avLst>
              <a:gd name="adj1" fmla="val 15356"/>
              <a:gd name="adj2" fmla="val -450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⑥お名前をご入力の上</a:t>
            </a:r>
            <a:endParaRPr kumimoji="1" lang="en-US" altLang="ja-JP"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457178"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ご参加ください</a:t>
            </a:r>
            <a:endParaRPr kumimoji="1" lang="en-US" altLang="ja-JP"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1026" name="Picture 2">
            <a:extLst>
              <a:ext uri="{FF2B5EF4-FFF2-40B4-BE49-F238E27FC236}">
                <a16:creationId xmlns:a16="http://schemas.microsoft.com/office/drawing/2014/main" id="{2E445B02-1613-41D7-8799-60F58E96AC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113" t="20660" r="19811" b="4666"/>
          <a:stretch/>
        </p:blipFill>
        <p:spPr bwMode="auto">
          <a:xfrm>
            <a:off x="1131751" y="9795949"/>
            <a:ext cx="3918079" cy="28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吹き出し: 角を丸めた四角形 66">
            <a:extLst>
              <a:ext uri="{FF2B5EF4-FFF2-40B4-BE49-F238E27FC236}">
                <a16:creationId xmlns:a16="http://schemas.microsoft.com/office/drawing/2014/main" id="{F5D56891-7041-4ADB-B136-6790FC8298E3}"/>
              </a:ext>
            </a:extLst>
          </p:cNvPr>
          <p:cNvSpPr/>
          <p:nvPr/>
        </p:nvSpPr>
        <p:spPr>
          <a:xfrm>
            <a:off x="1418018" y="12597019"/>
            <a:ext cx="1815473" cy="610653"/>
          </a:xfrm>
          <a:prstGeom prst="wedgeRoundRectCallout">
            <a:avLst>
              <a:gd name="adj1" fmla="val 53800"/>
              <a:gd name="adj2" fmla="val -148702"/>
              <a:gd name="adj3" fmla="val 16667"/>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④「イベントの参加」をクリックしてください</a:t>
            </a:r>
            <a:endParaRPr kumimoji="1" lang="en-US" altLang="ja-JP" sz="1400" b="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pic>
        <p:nvPicPr>
          <p:cNvPr id="20" name="図 19">
            <a:extLst>
              <a:ext uri="{FF2B5EF4-FFF2-40B4-BE49-F238E27FC236}">
                <a16:creationId xmlns:a16="http://schemas.microsoft.com/office/drawing/2014/main" id="{3AB3E074-4285-4094-8AAD-347F84891EC7}"/>
              </a:ext>
            </a:extLst>
          </p:cNvPr>
          <p:cNvPicPr>
            <a:picLocks noChangeAspect="1"/>
          </p:cNvPicPr>
          <p:nvPr/>
        </p:nvPicPr>
        <p:blipFill>
          <a:blip r:embed="rId3"/>
          <a:stretch>
            <a:fillRect/>
          </a:stretch>
        </p:blipFill>
        <p:spPr>
          <a:xfrm>
            <a:off x="5264973" y="9771614"/>
            <a:ext cx="3045185" cy="2599829"/>
          </a:xfrm>
          <a:prstGeom prst="rect">
            <a:avLst/>
          </a:prstGeom>
        </p:spPr>
      </p:pic>
      <p:sp>
        <p:nvSpPr>
          <p:cNvPr id="65" name="矢印: 右 64">
            <a:extLst>
              <a:ext uri="{FF2B5EF4-FFF2-40B4-BE49-F238E27FC236}">
                <a16:creationId xmlns:a16="http://schemas.microsoft.com/office/drawing/2014/main" id="{7C15D681-F023-49B6-9D3F-38FB07206188}"/>
              </a:ext>
            </a:extLst>
          </p:cNvPr>
          <p:cNvSpPr/>
          <p:nvPr/>
        </p:nvSpPr>
        <p:spPr>
          <a:xfrm>
            <a:off x="4810491" y="10479964"/>
            <a:ext cx="736656" cy="1124521"/>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21" name="Picture 6">
            <a:extLst>
              <a:ext uri="{FF2B5EF4-FFF2-40B4-BE49-F238E27FC236}">
                <a16:creationId xmlns:a16="http://schemas.microsoft.com/office/drawing/2014/main" id="{D7D37998-CF0B-43E6-99C9-A19FDDAA87D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8" t="1062" r="53162" b="42127"/>
          <a:stretch/>
        </p:blipFill>
        <p:spPr bwMode="auto">
          <a:xfrm>
            <a:off x="8735131" y="9798518"/>
            <a:ext cx="2634019" cy="19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矢印: 右 60">
            <a:extLst>
              <a:ext uri="{FF2B5EF4-FFF2-40B4-BE49-F238E27FC236}">
                <a16:creationId xmlns:a16="http://schemas.microsoft.com/office/drawing/2014/main" id="{28CF467C-78A5-4C12-B3B8-8DDCC25651F9}"/>
              </a:ext>
            </a:extLst>
          </p:cNvPr>
          <p:cNvSpPr/>
          <p:nvPr/>
        </p:nvSpPr>
        <p:spPr>
          <a:xfrm>
            <a:off x="8156971" y="10477525"/>
            <a:ext cx="736656" cy="1124521"/>
          </a:xfrm>
          <a:prstGeom prst="rightArrow">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grpSp>
        <p:nvGrpSpPr>
          <p:cNvPr id="2" name="グループ化 1">
            <a:extLst>
              <a:ext uri="{FF2B5EF4-FFF2-40B4-BE49-F238E27FC236}">
                <a16:creationId xmlns:a16="http://schemas.microsoft.com/office/drawing/2014/main" id="{092B463F-AB9B-FCE5-BB72-7079BDD15C3A}"/>
              </a:ext>
            </a:extLst>
          </p:cNvPr>
          <p:cNvGrpSpPr/>
          <p:nvPr/>
        </p:nvGrpSpPr>
        <p:grpSpPr>
          <a:xfrm>
            <a:off x="737316" y="3940647"/>
            <a:ext cx="10905072" cy="4932047"/>
            <a:chOff x="643465" y="3069237"/>
            <a:chExt cx="10905072" cy="2546018"/>
          </a:xfrm>
        </p:grpSpPr>
        <p:sp>
          <p:nvSpPr>
            <p:cNvPr id="3" name="正方形/長方形 2">
              <a:extLst>
                <a:ext uri="{FF2B5EF4-FFF2-40B4-BE49-F238E27FC236}">
                  <a16:creationId xmlns:a16="http://schemas.microsoft.com/office/drawing/2014/main" id="{B08353C1-DD82-97B4-6297-C025FBE32C70}"/>
                </a:ext>
              </a:extLst>
            </p:cNvPr>
            <p:cNvSpPr/>
            <p:nvPr/>
          </p:nvSpPr>
          <p:spPr>
            <a:xfrm>
              <a:off x="643465" y="3069237"/>
              <a:ext cx="10905072" cy="25460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1042C999-F178-381B-EA90-587D49FC1732}"/>
                </a:ext>
              </a:extLst>
            </p:cNvPr>
            <p:cNvSpPr txBox="1"/>
            <p:nvPr/>
          </p:nvSpPr>
          <p:spPr>
            <a:xfrm>
              <a:off x="888762" y="3396424"/>
              <a:ext cx="9691569" cy="158880"/>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sp>
        <p:nvSpPr>
          <p:cNvPr id="12" name="四角形: 角を丸くする 11">
            <a:extLst>
              <a:ext uri="{FF2B5EF4-FFF2-40B4-BE49-F238E27FC236}">
                <a16:creationId xmlns:a16="http://schemas.microsoft.com/office/drawing/2014/main" id="{B93F0734-8383-2782-F7B4-DEE87A22021F}"/>
              </a:ext>
            </a:extLst>
          </p:cNvPr>
          <p:cNvSpPr/>
          <p:nvPr/>
        </p:nvSpPr>
        <p:spPr>
          <a:xfrm>
            <a:off x="816605" y="4070544"/>
            <a:ext cx="2133459" cy="498299"/>
          </a:xfrm>
          <a:prstGeom prst="roundRect">
            <a:avLst/>
          </a:prstGeom>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78"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１．代理登録後</a:t>
            </a:r>
          </a:p>
        </p:txBody>
      </p:sp>
      <p:sp>
        <p:nvSpPr>
          <p:cNvPr id="13" name="テキスト ボックス 12">
            <a:extLst>
              <a:ext uri="{FF2B5EF4-FFF2-40B4-BE49-F238E27FC236}">
                <a16:creationId xmlns:a16="http://schemas.microsoft.com/office/drawing/2014/main" id="{2F82CACF-649E-D0BE-573B-B461C4DEE43A}"/>
              </a:ext>
            </a:extLst>
          </p:cNvPr>
          <p:cNvSpPr txBox="1"/>
          <p:nvPr/>
        </p:nvSpPr>
        <p:spPr>
          <a:xfrm>
            <a:off x="908418" y="4707684"/>
            <a:ext cx="3902025" cy="338554"/>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①登録完了の自動送信メール</a:t>
            </a:r>
            <a:endParaRPr kumimoji="1"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pic>
        <p:nvPicPr>
          <p:cNvPr id="16" name="図 15">
            <a:extLst>
              <a:ext uri="{FF2B5EF4-FFF2-40B4-BE49-F238E27FC236}">
                <a16:creationId xmlns:a16="http://schemas.microsoft.com/office/drawing/2014/main" id="{6E872524-6FAA-6028-F0BE-AB969B7FBED5}"/>
              </a:ext>
            </a:extLst>
          </p:cNvPr>
          <p:cNvPicPr>
            <a:picLocks noChangeAspect="1"/>
          </p:cNvPicPr>
          <p:nvPr/>
        </p:nvPicPr>
        <p:blipFill>
          <a:blip r:embed="rId5"/>
          <a:stretch>
            <a:fillRect/>
          </a:stretch>
        </p:blipFill>
        <p:spPr>
          <a:xfrm>
            <a:off x="908418" y="5249397"/>
            <a:ext cx="3659337" cy="3564000"/>
          </a:xfrm>
          <a:prstGeom prst="rect">
            <a:avLst/>
          </a:prstGeom>
        </p:spPr>
      </p:pic>
      <p:pic>
        <p:nvPicPr>
          <p:cNvPr id="17" name="図 16">
            <a:extLst>
              <a:ext uri="{FF2B5EF4-FFF2-40B4-BE49-F238E27FC236}">
                <a16:creationId xmlns:a16="http://schemas.microsoft.com/office/drawing/2014/main" id="{68635D2B-8F98-E63B-C25E-D38086991D81}"/>
              </a:ext>
            </a:extLst>
          </p:cNvPr>
          <p:cNvPicPr>
            <a:picLocks noChangeAspect="1"/>
          </p:cNvPicPr>
          <p:nvPr/>
        </p:nvPicPr>
        <p:blipFill>
          <a:blip r:embed="rId6"/>
          <a:stretch>
            <a:fillRect/>
          </a:stretch>
        </p:blipFill>
        <p:spPr>
          <a:xfrm>
            <a:off x="7002267" y="5251640"/>
            <a:ext cx="3623004" cy="3564000"/>
          </a:xfrm>
          <a:prstGeom prst="rect">
            <a:avLst/>
          </a:prstGeom>
        </p:spPr>
      </p:pic>
      <p:sp>
        <p:nvSpPr>
          <p:cNvPr id="18" name="テキスト ボックス 17">
            <a:extLst>
              <a:ext uri="{FF2B5EF4-FFF2-40B4-BE49-F238E27FC236}">
                <a16:creationId xmlns:a16="http://schemas.microsoft.com/office/drawing/2014/main" id="{B0204357-7F5D-B034-F419-A54CE9998C0A}"/>
              </a:ext>
            </a:extLst>
          </p:cNvPr>
          <p:cNvSpPr txBox="1"/>
          <p:nvPr/>
        </p:nvSpPr>
        <p:spPr>
          <a:xfrm>
            <a:off x="6911493" y="4661201"/>
            <a:ext cx="4246792" cy="584775"/>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②ウェビナー開始前のリマインダーメール</a:t>
            </a:r>
            <a:br>
              <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b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　（ウェビナー開始</a:t>
            </a:r>
            <a:r>
              <a:rPr kumimoji="1" lang="en-US" altLang="ja-JP"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1" lang="ja-JP" altLang="en-US" sz="16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時間前に送信）</a:t>
            </a:r>
            <a:endParaRPr kumimoji="1"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4" name="テキスト ボックス 53">
            <a:extLst>
              <a:ext uri="{FF2B5EF4-FFF2-40B4-BE49-F238E27FC236}">
                <a16:creationId xmlns:a16="http://schemas.microsoft.com/office/drawing/2014/main" id="{EB8B4D1C-63A6-4BCF-8037-B9160573009D}"/>
              </a:ext>
            </a:extLst>
          </p:cNvPr>
          <p:cNvSpPr txBox="1"/>
          <p:nvPr/>
        </p:nvSpPr>
        <p:spPr>
          <a:xfrm>
            <a:off x="3090790" y="4006305"/>
            <a:ext cx="10146087" cy="646331"/>
          </a:xfrm>
          <a:prstGeom prst="rect">
            <a:avLst/>
          </a:prstGeom>
          <a:noFill/>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弊社担当者より代理で登録が完了致しますと、下記の登録完了通知メールならびにウェビナー</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開始前のリマインダーメールが届きます</a:t>
            </a:r>
            <a:endParaRPr kumimoji="1" lang="ja-JP" altLang="en-US" sz="1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653CA63E-3BED-D757-1620-EE717BD4A7DE}"/>
              </a:ext>
            </a:extLst>
          </p:cNvPr>
          <p:cNvSpPr txBox="1"/>
          <p:nvPr/>
        </p:nvSpPr>
        <p:spPr>
          <a:xfrm>
            <a:off x="728681" y="15194670"/>
            <a:ext cx="10905072" cy="646331"/>
          </a:xfrm>
          <a:prstGeom prst="rect">
            <a:avLst/>
          </a:prstGeom>
          <a:noFill/>
          <a:ln>
            <a:solidFill>
              <a:schemeClr val="bg1">
                <a:lumMod val="50000"/>
              </a:schemeClr>
            </a:solidFill>
            <a:prstDash val="sysDot"/>
          </a:ln>
        </p:spPr>
        <p:txBody>
          <a:bodyPr wrap="square" rtlCol="0">
            <a:sp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lumMod val="50000"/>
                    <a:lumOff val="50000"/>
                  </a:prstClr>
                </a:solidFill>
                <a:effectLst/>
                <a:uLnTx/>
                <a:uFillTx/>
                <a:latin typeface="Meiryo UI" panose="020B0604030504040204" pitchFamily="50" charset="-128"/>
                <a:ea typeface="Meiryo UI" panose="020B0604030504040204" pitchFamily="50" charset="-128"/>
                <a:cs typeface="+mn-cs"/>
              </a:rPr>
              <a:t>ご登録いただきましたお名前、ご所属、メールアドレスなどの個人情報は、本講演会の管理運営、参加確認、集計報告ならびに弊社情報提供の向上や業務監査対応に利用させていただきます。また、当社が主催・共催する講演会、セミナーなどに関する案内に利用させていただくことがあります。</a:t>
            </a:r>
            <a:endParaRPr kumimoji="1" lang="en-US" altLang="ja-JP" sz="1200" b="0" i="0" u="none" strike="noStrike" kern="1200" cap="none" spc="0" normalizeH="0" baseline="0" noProof="0" dirty="0">
              <a:ln>
                <a:noFill/>
              </a:ln>
              <a:solidFill>
                <a:prstClr val="black">
                  <a:lumMod val="50000"/>
                  <a:lumOff val="50000"/>
                </a:prstClr>
              </a:solidFill>
              <a:effectLst/>
              <a:uLnTx/>
              <a:uFillTx/>
              <a:latin typeface="Meiryo UI" panose="020B0604030504040204" pitchFamily="50" charset="-128"/>
              <a:ea typeface="Meiryo UI" panose="020B0604030504040204" pitchFamily="50" charset="-128"/>
              <a:cs typeface="+mn-cs"/>
            </a:endParaRPr>
          </a:p>
          <a:p>
            <a:pPr marL="0" marR="0" lvl="0" indent="0" algn="l" defTabSz="457178"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lumMod val="50000"/>
                    <a:lumOff val="50000"/>
                  </a:prstClr>
                </a:solidFill>
                <a:effectLst/>
                <a:uLnTx/>
                <a:uFillTx/>
                <a:latin typeface="Meiryo UI" panose="020B0604030504040204" pitchFamily="50" charset="-128"/>
                <a:ea typeface="Meiryo UI" panose="020B0604030504040204" pitchFamily="50" charset="-128"/>
                <a:cs typeface="+mn-cs"/>
              </a:rPr>
              <a:t>なお、当社の個人情報保護における方針はプライバシーポリシーをご参照ください。</a:t>
            </a:r>
            <a:r>
              <a:rPr kumimoji="1" lang="en-US" altLang="ja-JP" sz="1200" b="0" i="0" u="none" strike="noStrike" kern="1200" cap="none" spc="0" normalizeH="0" baseline="0" noProof="0" dirty="0">
                <a:ln>
                  <a:noFill/>
                </a:ln>
                <a:solidFill>
                  <a:prstClr val="black">
                    <a:lumMod val="50000"/>
                    <a:lumOff val="50000"/>
                  </a:prstClr>
                </a:solidFill>
                <a:effectLst/>
                <a:uLnTx/>
                <a:uFillTx/>
                <a:latin typeface="Meiryo UI" panose="020B0604030504040204" pitchFamily="50" charset="-128"/>
                <a:ea typeface="Meiryo UI" panose="020B0604030504040204" pitchFamily="50" charset="-128"/>
                <a:cs typeface="+mn-cs"/>
              </a:rPr>
              <a:t>https://www.pfizer.co.jp/pfizer/privacy/index.html</a:t>
            </a:r>
          </a:p>
        </p:txBody>
      </p:sp>
    </p:spTree>
    <p:extLst>
      <p:ext uri="{BB962C8B-B14F-4D97-AF65-F5344CB8AC3E}">
        <p14:creationId xmlns:p14="http://schemas.microsoft.com/office/powerpoint/2010/main" val="76292976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3230</TotalTime>
  <Words>713</Words>
  <Application>Microsoft Office PowerPoint</Application>
  <PresentationFormat>ユーザー設定</PresentationFormat>
  <Paragraphs>66</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vt:i4>
      </vt:variant>
    </vt:vector>
  </HeadingPairs>
  <TitlesOfParts>
    <vt:vector size="10" baseType="lpstr">
      <vt:lpstr>Meiryo UI</vt:lpstr>
      <vt:lpstr>游ゴシック</vt:lpstr>
      <vt:lpstr>Arial</vt:lpstr>
      <vt:lpstr>Calibri</vt:lpstr>
      <vt:lpstr>Calibri Light</vt:lpstr>
      <vt:lpstr>Times New Roman</vt:lpstr>
      <vt:lpstr>Office テーマ</vt:lpstr>
      <vt:lpstr>2_Office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Takagi, Junpei</dc:creator>
  <cp:lastModifiedBy>中村　信元</cp:lastModifiedBy>
  <cp:revision>9</cp:revision>
  <dcterms:created xsi:type="dcterms:W3CDTF">2024-01-15T10:45:26Z</dcterms:created>
  <dcterms:modified xsi:type="dcterms:W3CDTF">2024-09-14T13:28:59Z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791b42f-c435-42ca-9531-75a3f42aae3d_Enabled">
    <vt:lpwstr>true</vt:lpwstr>
  </property>
  <property fmtid="{D5CDD505-2E9C-101B-9397-08002B2CF9AE}" pid="3" name="MSIP_Label_4791b42f-c435-42ca-9531-75a3f42aae3d_SetDate">
    <vt:lpwstr>2024-01-15T12:12:42Z</vt:lpwstr>
  </property>
  <property fmtid="{D5CDD505-2E9C-101B-9397-08002B2CF9AE}" pid="4" name="MSIP_Label_4791b42f-c435-42ca-9531-75a3f42aae3d_Method">
    <vt:lpwstr>Privileged</vt:lpwstr>
  </property>
  <property fmtid="{D5CDD505-2E9C-101B-9397-08002B2CF9AE}" pid="5" name="MSIP_Label_4791b42f-c435-42ca-9531-75a3f42aae3d_Name">
    <vt:lpwstr>4791b42f-c435-42ca-9531-75a3f42aae3d</vt:lpwstr>
  </property>
  <property fmtid="{D5CDD505-2E9C-101B-9397-08002B2CF9AE}" pid="6" name="MSIP_Label_4791b42f-c435-42ca-9531-75a3f42aae3d_SiteId">
    <vt:lpwstr>7a916015-20ae-4ad1-9170-eefd915e9272</vt:lpwstr>
  </property>
  <property fmtid="{D5CDD505-2E9C-101B-9397-08002B2CF9AE}" pid="7" name="MSIP_Label_4791b42f-c435-42ca-9531-75a3f42aae3d_ActionId">
    <vt:lpwstr>58292aca-5dbf-495b-9c19-b793f7616bbe</vt:lpwstr>
  </property>
  <property fmtid="{D5CDD505-2E9C-101B-9397-08002B2CF9AE}" pid="8" name="MSIP_Label_4791b42f-c435-42ca-9531-75a3f42aae3d_ContentBits">
    <vt:lpwstr>0</vt:lpwstr>
  </property>
</Properties>
</file>