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70" r:id="rId5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ota,Yoshiaki 室田祥亨(P製品政策部第5G)" initials="M室" lastIdx="4" clrIdx="0">
    <p:extLst>
      <p:ext uri="{19B8F6BF-5375-455C-9EA6-DF929625EA0E}">
        <p15:presenceInfo xmlns:p15="http://schemas.microsoft.com/office/powerpoint/2012/main" userId="S-1-5-21-73586283-1757981266-1417001333-601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E3633A"/>
    <a:srgbClr val="0193D7"/>
    <a:srgbClr val="98DEFE"/>
    <a:srgbClr val="40C3FE"/>
    <a:srgbClr val="C9EEFF"/>
    <a:srgbClr val="6E7172"/>
    <a:srgbClr val="6E9BD5"/>
    <a:srgbClr val="0193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34479-BD39-F907-348D-CEC30BBD5AF1}" v="4" dt="2023-03-28T06:15:23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3" autoAdjust="0"/>
    <p:restoredTop sz="94660"/>
  </p:normalViewPr>
  <p:slideViewPr>
    <p:cSldViewPr snapToGrid="0">
      <p:cViewPr varScale="1">
        <p:scale>
          <a:sx n="46" d="100"/>
          <a:sy n="46" d="100"/>
        </p:scale>
        <p:origin x="2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F48C3-A82B-4F00-ABD8-00692F9D9E5B}" type="datetimeFigureOut">
              <a:rPr kumimoji="1" lang="ja-JP" altLang="en-US" smtClean="0"/>
              <a:t>2023/7/4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5B502-1640-4907-9B3C-7A493B3F5F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7568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84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164755" y="185351"/>
            <a:ext cx="6520249" cy="9539417"/>
          </a:xfrm>
          <a:prstGeom prst="rect">
            <a:avLst/>
          </a:prstGeom>
          <a:noFill/>
          <a:ln w="381000" cmpd="sng">
            <a:solidFill>
              <a:schemeClr val="bg1">
                <a:lumMod val="95000"/>
              </a:schemeClr>
            </a:solidFill>
            <a:miter lim="800000"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 userDrawn="1"/>
        </p:nvSpPr>
        <p:spPr>
          <a:xfrm>
            <a:off x="370703" y="395417"/>
            <a:ext cx="6320006" cy="9354064"/>
          </a:xfrm>
          <a:prstGeom prst="rect">
            <a:avLst/>
          </a:prstGeom>
          <a:noFill/>
          <a:ln w="38100" cmpd="sng">
            <a:solidFill>
              <a:srgbClr val="0193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 userDrawn="1"/>
        </p:nvSpPr>
        <p:spPr>
          <a:xfrm>
            <a:off x="234777" y="244388"/>
            <a:ext cx="6314304" cy="9369169"/>
          </a:xfrm>
          <a:prstGeom prst="rect">
            <a:avLst/>
          </a:prstGeom>
          <a:noFill/>
          <a:ln w="38100" cmpd="sng">
            <a:solidFill>
              <a:srgbClr val="E3633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3641284"/>
            <a:ext cx="6956853" cy="6264716"/>
          </a:xfrm>
          <a:prstGeom prst="rect">
            <a:avLst/>
          </a:prstGeom>
          <a:blipFill dpi="0" rotWithShape="1">
            <a:blip r:embed="rId2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00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" t="59626" r="1418" b="12608"/>
          <a:stretch/>
        </p:blipFill>
        <p:spPr>
          <a:xfrm>
            <a:off x="1" y="6673095"/>
            <a:ext cx="6858000" cy="3237023"/>
          </a:xfrm>
          <a:prstGeom prst="rect">
            <a:avLst/>
          </a:prstGeom>
        </p:spPr>
      </p:pic>
      <p:sp>
        <p:nvSpPr>
          <p:cNvPr id="4" name="正方形/長方形 3"/>
          <p:cNvSpPr/>
          <p:nvPr userDrawn="1"/>
        </p:nvSpPr>
        <p:spPr>
          <a:xfrm>
            <a:off x="444500" y="3835400"/>
            <a:ext cx="6057900" cy="4775200"/>
          </a:xfrm>
          <a:prstGeom prst="rect">
            <a:avLst/>
          </a:prstGeom>
          <a:blipFill dpi="0" rotWithShape="1">
            <a:blip r:embed="rId3">
              <a:alphaModFix amt="15000"/>
            </a:blip>
            <a:srcRect/>
            <a:stretch>
              <a:fillRect l="-5746" t="-10856" r="-9093" b="-203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0" y="1320800"/>
            <a:ext cx="685800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/>
          <p:cNvSpPr/>
          <p:nvPr userDrawn="1"/>
        </p:nvSpPr>
        <p:spPr>
          <a:xfrm>
            <a:off x="0" y="0"/>
            <a:ext cx="6858000" cy="1235676"/>
          </a:xfrm>
          <a:prstGeom prst="rect">
            <a:avLst/>
          </a:prstGeom>
          <a:solidFill>
            <a:srgbClr val="E36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944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" r="1621" b="29084"/>
          <a:stretch/>
        </p:blipFill>
        <p:spPr>
          <a:xfrm>
            <a:off x="0" y="6263041"/>
            <a:ext cx="6858000" cy="3647079"/>
          </a:xfrm>
          <a:prstGeom prst="rect">
            <a:avLst/>
          </a:prstGeom>
        </p:spPr>
      </p:pic>
      <p:sp>
        <p:nvSpPr>
          <p:cNvPr id="3" name="正方形/長方形 2"/>
          <p:cNvSpPr/>
          <p:nvPr userDrawn="1"/>
        </p:nvSpPr>
        <p:spPr>
          <a:xfrm>
            <a:off x="444500" y="3835400"/>
            <a:ext cx="6057900" cy="4775200"/>
          </a:xfrm>
          <a:prstGeom prst="rect">
            <a:avLst/>
          </a:prstGeom>
          <a:blipFill dpi="0" rotWithShape="1">
            <a:blip r:embed="rId3">
              <a:alphaModFix amt="15000"/>
            </a:blip>
            <a:srcRect/>
            <a:stretch>
              <a:fillRect l="-5746" t="-10856" r="-9093" b="-203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コネクタ 3"/>
          <p:cNvCxnSpPr/>
          <p:nvPr userDrawn="1"/>
        </p:nvCxnSpPr>
        <p:spPr>
          <a:xfrm>
            <a:off x="0" y="1320800"/>
            <a:ext cx="6858000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/>
          <p:cNvSpPr/>
          <p:nvPr userDrawn="1"/>
        </p:nvSpPr>
        <p:spPr>
          <a:xfrm>
            <a:off x="0" y="0"/>
            <a:ext cx="6858000" cy="1235676"/>
          </a:xfrm>
          <a:prstGeom prst="rect">
            <a:avLst/>
          </a:prstGeom>
          <a:solidFill>
            <a:srgbClr val="E363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579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t="2323" r="1261" b="83596"/>
          <a:stretch/>
        </p:blipFill>
        <p:spPr>
          <a:xfrm>
            <a:off x="99369" y="42868"/>
            <a:ext cx="6695888" cy="1397074"/>
          </a:xfrm>
          <a:prstGeom prst="rect">
            <a:avLst/>
          </a:prstGeom>
        </p:spPr>
      </p:pic>
      <p:sp>
        <p:nvSpPr>
          <p:cNvPr id="2" name="正方形/長方形 1"/>
          <p:cNvSpPr/>
          <p:nvPr userDrawn="1"/>
        </p:nvSpPr>
        <p:spPr>
          <a:xfrm>
            <a:off x="0" y="4683211"/>
            <a:ext cx="6858000" cy="522278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5" b="36298"/>
          <a:stretch/>
        </p:blipFill>
        <p:spPr>
          <a:xfrm>
            <a:off x="-86498" y="8484471"/>
            <a:ext cx="6932141" cy="133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2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67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7" r:id="rId3"/>
    <p:sldLayoutId id="2147483678" r:id="rId4"/>
    <p:sldLayoutId id="2147483671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 descr="黒い背景と白い文字&#10;&#10;自動的に生成された説明">
            <a:extLst>
              <a:ext uri="{FF2B5EF4-FFF2-40B4-BE49-F238E27FC236}">
                <a16:creationId xmlns:a16="http://schemas.microsoft.com/office/drawing/2014/main" id="{4D001E4F-3014-F24F-B89E-95002B34F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569227" y="1709949"/>
            <a:ext cx="5668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日時</a:t>
            </a:r>
            <a:r>
              <a:rPr kumimoji="1" lang="ja-JP" altLang="en-US" sz="20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：</a:t>
            </a:r>
            <a:r>
              <a:rPr kumimoji="1" lang="en-US" altLang="ja-JP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8</a:t>
            </a:r>
            <a:r>
              <a:rPr lang="ja-JP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月</a:t>
            </a:r>
            <a:r>
              <a:rPr lang="en-US" altLang="ja-JP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30</a:t>
            </a:r>
            <a:r>
              <a:rPr lang="ja-JP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日（水）</a:t>
            </a:r>
            <a:r>
              <a:rPr lang="en-US" altLang="ja-JP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19</a:t>
            </a:r>
            <a:r>
              <a:rPr lang="ja-JP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：</a:t>
            </a:r>
            <a:r>
              <a:rPr lang="en-US" altLang="ja-JP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00</a:t>
            </a:r>
            <a:r>
              <a:rPr lang="ja-JP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～</a:t>
            </a:r>
            <a:r>
              <a:rPr lang="en-US" altLang="ja-JP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20</a:t>
            </a:r>
            <a:r>
              <a:rPr lang="ja-JP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：</a:t>
            </a:r>
            <a:r>
              <a:rPr lang="en-US" altLang="ja-JP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20</a:t>
            </a:r>
            <a:endParaRPr lang="en-US" altLang="zh-TW" sz="1400" b="1" spc="-50" dirty="0">
              <a:solidFill>
                <a:srgbClr val="656B6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02347" y="3296833"/>
            <a:ext cx="1640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spc="-50" dirty="0">
                <a:solidFill>
                  <a:srgbClr val="E44E3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（座長）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85263" y="5556352"/>
            <a:ext cx="16285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spc="-5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（演者）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103252" y="3296833"/>
            <a:ext cx="56683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徳島大学大学院医歯薬学研究部　</a:t>
            </a:r>
            <a:endParaRPr kumimoji="0" lang="en-US" altLang="zh-CN" sz="20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運動機能外科学</a:t>
            </a:r>
            <a:r>
              <a:rPr kumimoji="0" lang="ja-JP" altLang="en-US" sz="2000" kern="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0" lang="ja-JP" altLang="en-US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教授</a:t>
            </a:r>
            <a:endParaRPr kumimoji="0" lang="en-US" altLang="ja-JP" sz="2000" kern="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              </a:t>
            </a:r>
            <a:r>
              <a:rPr kumimoji="0" lang="ja-JP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西良 浩一 </a:t>
            </a:r>
            <a:r>
              <a:rPr kumimoji="0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先生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997527" y="5553212"/>
            <a:ext cx="601810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/>
            <a:r>
              <a:rPr lang="ja-JP" altLang="en-US" sz="20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徳島大学大学院医歯薬学研究部</a:t>
            </a:r>
            <a:endParaRPr lang="en-US" altLang="ja-JP" sz="20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57200"/>
            <a:r>
              <a:rPr lang="ja-JP" altLang="en-US" sz="20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実践地域診療・医科学分野 特任准教授</a:t>
            </a:r>
            <a:endParaRPr lang="en-US" altLang="ja-JP" sz="20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57200"/>
            <a:r>
              <a:rPr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  　  中村 信元 </a:t>
            </a:r>
            <a:r>
              <a:rPr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先生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61784" y="832786"/>
            <a:ext cx="6734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600" b="1" spc="-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血友病性関節症カンファレンス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69227" y="2098260"/>
            <a:ext cx="5956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会場</a:t>
            </a:r>
            <a:r>
              <a:rPr kumimoji="1" lang="ja-JP" altLang="en-US" sz="20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：ホテルサンシャイン徳島</a:t>
            </a:r>
            <a:r>
              <a:rPr kumimoji="1" lang="en-US" altLang="ja-JP" sz="20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3</a:t>
            </a:r>
            <a:r>
              <a:rPr kumimoji="1" lang="ja-JP" altLang="en-US" sz="20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階</a:t>
            </a:r>
            <a:r>
              <a:rPr kumimoji="1" lang="en-US" altLang="ja-JP" sz="20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『</a:t>
            </a:r>
            <a:r>
              <a:rPr kumimoji="1" lang="ja-JP" altLang="en-US" sz="20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天鳳の間</a:t>
            </a:r>
            <a:r>
              <a:rPr kumimoji="1" lang="en-US" altLang="ja-JP" sz="2000" b="1" dirty="0"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/>
              </a:rPr>
              <a:t>』</a:t>
            </a:r>
            <a:endParaRPr lang="en-US" altLang="ja-JP" sz="2000" b="1" spc="-150" dirty="0">
              <a:ln w="3175">
                <a:noFill/>
              </a:ln>
              <a:solidFill>
                <a:srgbClr val="656B6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itchFamily="50" charset="-128"/>
            </a:endParaRPr>
          </a:p>
          <a:p>
            <a:r>
              <a:rPr lang="ja-JP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　　　 〒</a:t>
            </a:r>
            <a:r>
              <a:rPr lang="en-US" altLang="zh-TW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770-0824 </a:t>
            </a:r>
            <a:r>
              <a:rPr lang="zh-TW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徳島県徳島市南出来島町２丁目９</a:t>
            </a:r>
            <a:endParaRPr lang="en-US" altLang="zh-TW" sz="2000" b="1" spc="-150" dirty="0">
              <a:ln w="3175">
                <a:noFill/>
              </a:ln>
              <a:solidFill>
                <a:srgbClr val="656B6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itchFamily="50" charset="-128"/>
            </a:endParaRPr>
          </a:p>
          <a:p>
            <a:r>
              <a:rPr lang="ja-JP" altLang="en-US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　　　 </a:t>
            </a:r>
            <a:r>
              <a:rPr lang="en-US" altLang="ja-JP" sz="2000" b="1" spc="-150" dirty="0">
                <a:ln w="3175">
                  <a:noFill/>
                </a:ln>
                <a:solidFill>
                  <a:srgbClr val="656B6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TEL:088-622-2333</a:t>
            </a:r>
            <a:endParaRPr lang="en-US" altLang="zh-TW" sz="1400" b="1" spc="-50" dirty="0">
              <a:solidFill>
                <a:srgbClr val="656B6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02348" y="8109283"/>
            <a:ext cx="16403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spc="-5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（演者）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97527" y="8109283"/>
            <a:ext cx="587981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/>
            <a:r>
              <a:rPr lang="zh-CN" altLang="en-US" sz="20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愛知医科大学 整形外科学講座 教授</a:t>
            </a:r>
            <a:r>
              <a:rPr lang="ja-JP" altLang="en-US" sz="20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6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57200"/>
            <a:r>
              <a:rPr lang="ja-JP" altLang="en-US" sz="3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       </a:t>
            </a:r>
            <a:r>
              <a:rPr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高橋 伸典 </a:t>
            </a:r>
            <a:r>
              <a:rPr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先生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185446" y="9368115"/>
            <a:ext cx="27238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小塚ゴシック Pro M"/>
              </a:rPr>
              <a:t>主催：中外製薬株式会社</a:t>
            </a:r>
            <a:endParaRPr lang="en-US" altLang="ja-JP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小塚ゴシック Pro M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423BD2E-2CA9-4C12-926B-5C4CF2D7DA9C}"/>
              </a:ext>
            </a:extLst>
          </p:cNvPr>
          <p:cNvSpPr txBox="1"/>
          <p:nvPr/>
        </p:nvSpPr>
        <p:spPr>
          <a:xfrm>
            <a:off x="61784" y="4625541"/>
            <a:ext cx="3664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&lt;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基調講演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&gt;19:00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19:20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8B26D0-1ECC-4C97-A6F6-7FF311DC5037}"/>
              </a:ext>
            </a:extLst>
          </p:cNvPr>
          <p:cNvSpPr txBox="1"/>
          <p:nvPr/>
        </p:nvSpPr>
        <p:spPr>
          <a:xfrm>
            <a:off x="102348" y="6832428"/>
            <a:ext cx="3664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&lt;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特別講演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&gt;19:20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20:20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A96611-852A-4876-AF5A-E9B9FFB6CC80}"/>
              </a:ext>
            </a:extLst>
          </p:cNvPr>
          <p:cNvSpPr txBox="1"/>
          <p:nvPr/>
        </p:nvSpPr>
        <p:spPr>
          <a:xfrm>
            <a:off x="342505" y="5059322"/>
            <a:ext cx="6463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徳島大学病院における血友病治療の現状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1B00206-943D-4E9C-AC6B-31596F4640E7}"/>
              </a:ext>
            </a:extLst>
          </p:cNvPr>
          <p:cNvSpPr txBox="1"/>
          <p:nvPr/>
        </p:nvSpPr>
        <p:spPr>
          <a:xfrm>
            <a:off x="899546" y="7447563"/>
            <a:ext cx="6463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血友病性関節症診療の現状と課題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1344568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D983E7-8DB1-4DA2-BF0B-B706E147EB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379C61-1957-4D67-90DF-66FC93BCDFA2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45B49FB-AE2C-4663-99FE-A6A49D8AAF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</TotalTime>
  <Words>137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TODOKORO-140401</dc:creator>
  <cp:lastModifiedBy>Funada,Shigeaki 船田成彰(中国四国-香川徳島-香川徳島S1)</cp:lastModifiedBy>
  <cp:revision>72</cp:revision>
  <cp:lastPrinted>2020-03-31T10:40:36Z</cp:lastPrinted>
  <dcterms:created xsi:type="dcterms:W3CDTF">2018-04-13T11:41:35Z</dcterms:created>
  <dcterms:modified xsi:type="dcterms:W3CDTF">2023-07-04T12:42:53Z</dcterms:modified>
</cp:coreProperties>
</file>